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6" r:id="rId2"/>
    <p:sldId id="257" r:id="rId3"/>
    <p:sldId id="265" r:id="rId4"/>
    <p:sldId id="259" r:id="rId5"/>
    <p:sldId id="264" r:id="rId6"/>
    <p:sldId id="261" r:id="rId7"/>
    <p:sldId id="266" r:id="rId8"/>
    <p:sldId id="267" r:id="rId9"/>
    <p:sldId id="268" r:id="rId10"/>
    <p:sldId id="271" r:id="rId11"/>
    <p:sldId id="272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EFA9F4-0ED4-407D-A859-476CDDBCCB0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37717A42-D143-4771-8128-4B9C449A6315}">
      <dgm:prSet phldrT="[Text]" custT="1"/>
      <dgm:spPr/>
      <dgm:t>
        <a:bodyPr/>
        <a:lstStyle/>
        <a:p>
          <a:r>
            <a:rPr lang="en-IN" sz="1800" dirty="0" smtClean="0"/>
            <a:t>Improve overall quality</a:t>
          </a:r>
          <a:endParaRPr lang="en-IN" sz="1800" dirty="0"/>
        </a:p>
      </dgm:t>
    </dgm:pt>
    <dgm:pt modelId="{E40FEB59-EEC8-43EB-B88F-C374AF5A6750}" type="parTrans" cxnId="{C3A65377-EBB0-458F-96A8-A2CFB9BC0833}">
      <dgm:prSet/>
      <dgm:spPr/>
      <dgm:t>
        <a:bodyPr/>
        <a:lstStyle/>
        <a:p>
          <a:endParaRPr lang="en-IN"/>
        </a:p>
      </dgm:t>
    </dgm:pt>
    <dgm:pt modelId="{37E5DC65-25CA-4A0F-8AA7-7C5E29979A4D}" type="sibTrans" cxnId="{C3A65377-EBB0-458F-96A8-A2CFB9BC0833}">
      <dgm:prSet/>
      <dgm:spPr/>
      <dgm:t>
        <a:bodyPr/>
        <a:lstStyle/>
        <a:p>
          <a:endParaRPr lang="en-IN"/>
        </a:p>
      </dgm:t>
    </dgm:pt>
    <dgm:pt modelId="{E4C9C2CE-55DE-417B-BDC3-2235BAE8066E}">
      <dgm:prSet phldrT="[Text]" custT="1"/>
      <dgm:spPr/>
      <dgm:t>
        <a:bodyPr/>
        <a:lstStyle/>
        <a:p>
          <a:r>
            <a:rPr lang="en-IN" sz="1800" dirty="0" smtClean="0"/>
            <a:t>Improve access and equity and achieve the target of GER of 30% by 2020</a:t>
          </a:r>
          <a:endParaRPr lang="en-IN" sz="1800" dirty="0"/>
        </a:p>
      </dgm:t>
    </dgm:pt>
    <dgm:pt modelId="{7B6BE100-00D6-437E-A82E-CD27C005D32D}" type="parTrans" cxnId="{399ED250-3558-45DC-A262-1DEB165F134E}">
      <dgm:prSet/>
      <dgm:spPr/>
      <dgm:t>
        <a:bodyPr/>
        <a:lstStyle/>
        <a:p>
          <a:endParaRPr lang="en-IN"/>
        </a:p>
      </dgm:t>
    </dgm:pt>
    <dgm:pt modelId="{E912AE92-8D50-4835-B8E5-977C8EFF429B}" type="sibTrans" cxnId="{399ED250-3558-45DC-A262-1DEB165F134E}">
      <dgm:prSet/>
      <dgm:spPr/>
      <dgm:t>
        <a:bodyPr/>
        <a:lstStyle/>
        <a:p>
          <a:endParaRPr lang="en-IN"/>
        </a:p>
      </dgm:t>
    </dgm:pt>
    <dgm:pt modelId="{BD69D4FC-6AA8-4CDA-B5D4-F3BE12D64A51}">
      <dgm:prSet phldrT="[Text]" custT="1"/>
      <dgm:spPr/>
      <dgm:t>
        <a:bodyPr/>
        <a:lstStyle/>
        <a:p>
          <a:r>
            <a:rPr lang="en-IN" sz="1800" dirty="0" smtClean="0"/>
            <a:t>Upgradation of academic infrastructure and provision of better teaching-learning environment.</a:t>
          </a:r>
          <a:endParaRPr lang="en-IN" sz="1800" dirty="0"/>
        </a:p>
      </dgm:t>
    </dgm:pt>
    <dgm:pt modelId="{204801E1-625B-4B88-96F1-AFC85D8F65A6}" type="parTrans" cxnId="{2A20808A-CDEC-495A-BC4D-713DA0092A10}">
      <dgm:prSet/>
      <dgm:spPr/>
      <dgm:t>
        <a:bodyPr/>
        <a:lstStyle/>
        <a:p>
          <a:endParaRPr lang="en-IN"/>
        </a:p>
      </dgm:t>
    </dgm:pt>
    <dgm:pt modelId="{107784C3-FCAC-4244-98F1-EA0B8B68A910}" type="sibTrans" cxnId="{2A20808A-CDEC-495A-BC4D-713DA0092A10}">
      <dgm:prSet/>
      <dgm:spPr/>
      <dgm:t>
        <a:bodyPr/>
        <a:lstStyle/>
        <a:p>
          <a:endParaRPr lang="en-IN"/>
        </a:p>
      </dgm:t>
    </dgm:pt>
    <dgm:pt modelId="{A29F0835-8229-4A06-B64E-D0D2A45CE56D}">
      <dgm:prSet phldrT="[Text]" custT="1"/>
      <dgm:spPr/>
      <dgm:t>
        <a:bodyPr/>
        <a:lstStyle/>
        <a:p>
          <a:r>
            <a:rPr lang="en-IN" sz="1800" dirty="0" smtClean="0"/>
            <a:t>Ensure adequate availability of quality faculty</a:t>
          </a:r>
          <a:endParaRPr lang="en-IN" sz="1800" dirty="0"/>
        </a:p>
      </dgm:t>
    </dgm:pt>
    <dgm:pt modelId="{80F80F9A-219E-4CBF-8E3C-DAB1452589C6}" type="parTrans" cxnId="{4DDF46B2-0ADF-4381-8964-FAAEC5533072}">
      <dgm:prSet/>
      <dgm:spPr/>
      <dgm:t>
        <a:bodyPr/>
        <a:lstStyle/>
        <a:p>
          <a:endParaRPr lang="en-IN"/>
        </a:p>
      </dgm:t>
    </dgm:pt>
    <dgm:pt modelId="{20BBF829-BA5B-4281-96E6-7BF363A8885E}" type="sibTrans" cxnId="{4DDF46B2-0ADF-4381-8964-FAAEC5533072}">
      <dgm:prSet/>
      <dgm:spPr/>
      <dgm:t>
        <a:bodyPr/>
        <a:lstStyle/>
        <a:p>
          <a:endParaRPr lang="en-IN"/>
        </a:p>
      </dgm:t>
    </dgm:pt>
    <dgm:pt modelId="{6BFA5271-2D15-481D-857F-D7249E36B5DE}">
      <dgm:prSet phldrT="[Text]" custT="1"/>
      <dgm:spPr/>
      <dgm:t>
        <a:bodyPr/>
        <a:lstStyle/>
        <a:p>
          <a:r>
            <a:rPr lang="en-IN" sz="1800" dirty="0" smtClean="0"/>
            <a:t>Facilitate research and innovation</a:t>
          </a:r>
          <a:endParaRPr lang="en-IN" sz="1800" dirty="0"/>
        </a:p>
      </dgm:t>
    </dgm:pt>
    <dgm:pt modelId="{E17D0B1A-957B-4F8D-9800-0FD51B6F1430}" type="parTrans" cxnId="{791DAD81-061D-4B4B-88BD-E65F7128B2DE}">
      <dgm:prSet/>
      <dgm:spPr/>
      <dgm:t>
        <a:bodyPr/>
        <a:lstStyle/>
        <a:p>
          <a:endParaRPr lang="en-IN"/>
        </a:p>
      </dgm:t>
    </dgm:pt>
    <dgm:pt modelId="{E0761850-B537-4A66-BDD7-615353001B7C}" type="sibTrans" cxnId="{791DAD81-061D-4B4B-88BD-E65F7128B2DE}">
      <dgm:prSet/>
      <dgm:spPr/>
      <dgm:t>
        <a:bodyPr/>
        <a:lstStyle/>
        <a:p>
          <a:endParaRPr lang="en-IN"/>
        </a:p>
      </dgm:t>
    </dgm:pt>
    <dgm:pt modelId="{23320AEC-9104-4F49-9F7B-CD92EED48308}">
      <dgm:prSet phldrT="[Text]" custT="1"/>
      <dgm:spPr/>
      <dgm:t>
        <a:bodyPr/>
        <a:lstStyle/>
        <a:p>
          <a:r>
            <a:rPr lang="en-IN" sz="1800" dirty="0" smtClean="0"/>
            <a:t>Usher critical and transformative reforms: academic, examination, affiliation and governance</a:t>
          </a:r>
          <a:endParaRPr lang="en-IN" sz="1800" dirty="0"/>
        </a:p>
      </dgm:t>
    </dgm:pt>
    <dgm:pt modelId="{A0F79277-3CD5-4341-BE2D-B7F04D596051}" type="parTrans" cxnId="{0E4C70F0-DFD3-41F3-B320-A065DC53E110}">
      <dgm:prSet/>
      <dgm:spPr/>
      <dgm:t>
        <a:bodyPr/>
        <a:lstStyle/>
        <a:p>
          <a:endParaRPr lang="en-IN"/>
        </a:p>
      </dgm:t>
    </dgm:pt>
    <dgm:pt modelId="{8D41CB6A-7350-485B-B831-EA55D5BEEC27}" type="sibTrans" cxnId="{0E4C70F0-DFD3-41F3-B320-A065DC53E110}">
      <dgm:prSet/>
      <dgm:spPr/>
      <dgm:t>
        <a:bodyPr/>
        <a:lstStyle/>
        <a:p>
          <a:endParaRPr lang="en-IN"/>
        </a:p>
      </dgm:t>
    </dgm:pt>
    <dgm:pt modelId="{66489DAE-D432-4F11-A58D-CBA475012326}" type="pres">
      <dgm:prSet presAssocID="{C8EFA9F4-0ED4-407D-A859-476CDDBCCB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E32E447A-ABC0-4372-80BF-8BED65E751ED}" type="pres">
      <dgm:prSet presAssocID="{37717A42-D143-4771-8128-4B9C449A6315}" presName="parentLin" presStyleCnt="0"/>
      <dgm:spPr/>
      <dgm:t>
        <a:bodyPr/>
        <a:lstStyle/>
        <a:p>
          <a:endParaRPr lang="en-US"/>
        </a:p>
      </dgm:t>
    </dgm:pt>
    <dgm:pt modelId="{A1A857B9-D203-4D5F-89F9-EB487D6E0113}" type="pres">
      <dgm:prSet presAssocID="{37717A42-D143-4771-8128-4B9C449A6315}" presName="parentLeftMargin" presStyleLbl="node1" presStyleIdx="0" presStyleCnt="6"/>
      <dgm:spPr/>
      <dgm:t>
        <a:bodyPr/>
        <a:lstStyle/>
        <a:p>
          <a:endParaRPr lang="en-IN"/>
        </a:p>
      </dgm:t>
    </dgm:pt>
    <dgm:pt modelId="{297DA050-F926-4585-ADA9-43C17734B30D}" type="pres">
      <dgm:prSet presAssocID="{37717A42-D143-4771-8128-4B9C449A6315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3E2414F-96E0-4BD7-8935-A5C7640ADBB5}" type="pres">
      <dgm:prSet presAssocID="{37717A42-D143-4771-8128-4B9C449A6315}" presName="negativeSpace" presStyleCnt="0"/>
      <dgm:spPr/>
      <dgm:t>
        <a:bodyPr/>
        <a:lstStyle/>
        <a:p>
          <a:endParaRPr lang="en-US"/>
        </a:p>
      </dgm:t>
    </dgm:pt>
    <dgm:pt modelId="{F034449F-C65A-4EFB-AF86-A86EAD64CA16}" type="pres">
      <dgm:prSet presAssocID="{37717A42-D143-4771-8128-4B9C449A6315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C64F8A-71B8-4D26-AA5C-E440574C92C4}" type="pres">
      <dgm:prSet presAssocID="{37E5DC65-25CA-4A0F-8AA7-7C5E29979A4D}" presName="spaceBetweenRectangles" presStyleCnt="0"/>
      <dgm:spPr/>
      <dgm:t>
        <a:bodyPr/>
        <a:lstStyle/>
        <a:p>
          <a:endParaRPr lang="en-US"/>
        </a:p>
      </dgm:t>
    </dgm:pt>
    <dgm:pt modelId="{EEE4AB54-3BAA-40C8-B591-5048C8D56FD7}" type="pres">
      <dgm:prSet presAssocID="{E4C9C2CE-55DE-417B-BDC3-2235BAE8066E}" presName="parentLin" presStyleCnt="0"/>
      <dgm:spPr/>
      <dgm:t>
        <a:bodyPr/>
        <a:lstStyle/>
        <a:p>
          <a:endParaRPr lang="en-US"/>
        </a:p>
      </dgm:t>
    </dgm:pt>
    <dgm:pt modelId="{E7B4C100-8BB6-4E64-B14F-6AA41ABE28D5}" type="pres">
      <dgm:prSet presAssocID="{E4C9C2CE-55DE-417B-BDC3-2235BAE8066E}" presName="parentLeftMargin" presStyleLbl="node1" presStyleIdx="0" presStyleCnt="6"/>
      <dgm:spPr/>
      <dgm:t>
        <a:bodyPr/>
        <a:lstStyle/>
        <a:p>
          <a:endParaRPr lang="en-IN"/>
        </a:p>
      </dgm:t>
    </dgm:pt>
    <dgm:pt modelId="{504F2F54-7FCE-4CE7-98F2-79BB1DA86FE7}" type="pres">
      <dgm:prSet presAssocID="{E4C9C2CE-55DE-417B-BDC3-2235BAE8066E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9276450-50BB-4A75-A7F6-8A2A6E9C6DCF}" type="pres">
      <dgm:prSet presAssocID="{E4C9C2CE-55DE-417B-BDC3-2235BAE8066E}" presName="negativeSpace" presStyleCnt="0"/>
      <dgm:spPr/>
      <dgm:t>
        <a:bodyPr/>
        <a:lstStyle/>
        <a:p>
          <a:endParaRPr lang="en-US"/>
        </a:p>
      </dgm:t>
    </dgm:pt>
    <dgm:pt modelId="{D30EF576-E483-479B-BC8D-591BC72999A3}" type="pres">
      <dgm:prSet presAssocID="{E4C9C2CE-55DE-417B-BDC3-2235BAE8066E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8BAB1-5D7B-4CB7-8C9B-DB979BB1D97E}" type="pres">
      <dgm:prSet presAssocID="{E912AE92-8D50-4835-B8E5-977C8EFF429B}" presName="spaceBetweenRectangles" presStyleCnt="0"/>
      <dgm:spPr/>
      <dgm:t>
        <a:bodyPr/>
        <a:lstStyle/>
        <a:p>
          <a:endParaRPr lang="en-US"/>
        </a:p>
      </dgm:t>
    </dgm:pt>
    <dgm:pt modelId="{4F704AC0-283D-47BA-BBE0-D635DB2DD276}" type="pres">
      <dgm:prSet presAssocID="{BD69D4FC-6AA8-4CDA-B5D4-F3BE12D64A51}" presName="parentLin" presStyleCnt="0"/>
      <dgm:spPr/>
      <dgm:t>
        <a:bodyPr/>
        <a:lstStyle/>
        <a:p>
          <a:endParaRPr lang="en-US"/>
        </a:p>
      </dgm:t>
    </dgm:pt>
    <dgm:pt modelId="{C120F91D-9A98-42DE-8E56-05A6A866B62A}" type="pres">
      <dgm:prSet presAssocID="{BD69D4FC-6AA8-4CDA-B5D4-F3BE12D64A51}" presName="parentLeftMargin" presStyleLbl="node1" presStyleIdx="1" presStyleCnt="6"/>
      <dgm:spPr/>
      <dgm:t>
        <a:bodyPr/>
        <a:lstStyle/>
        <a:p>
          <a:endParaRPr lang="en-IN"/>
        </a:p>
      </dgm:t>
    </dgm:pt>
    <dgm:pt modelId="{C9918180-F632-44E2-8D0E-D20F24B63282}" type="pres">
      <dgm:prSet presAssocID="{BD69D4FC-6AA8-4CDA-B5D4-F3BE12D64A5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2448122-3F55-44D4-B6F5-4DDD6AE9D905}" type="pres">
      <dgm:prSet presAssocID="{BD69D4FC-6AA8-4CDA-B5D4-F3BE12D64A51}" presName="negativeSpace" presStyleCnt="0"/>
      <dgm:spPr/>
      <dgm:t>
        <a:bodyPr/>
        <a:lstStyle/>
        <a:p>
          <a:endParaRPr lang="en-US"/>
        </a:p>
      </dgm:t>
    </dgm:pt>
    <dgm:pt modelId="{16B76318-97F5-4A28-B252-75DDF3C56875}" type="pres">
      <dgm:prSet presAssocID="{BD69D4FC-6AA8-4CDA-B5D4-F3BE12D64A51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E1EE32-FA65-44CD-9AF6-C14EBCBDBFD3}" type="pres">
      <dgm:prSet presAssocID="{107784C3-FCAC-4244-98F1-EA0B8B68A910}" presName="spaceBetweenRectangles" presStyleCnt="0"/>
      <dgm:spPr/>
      <dgm:t>
        <a:bodyPr/>
        <a:lstStyle/>
        <a:p>
          <a:endParaRPr lang="en-US"/>
        </a:p>
      </dgm:t>
    </dgm:pt>
    <dgm:pt modelId="{CE46AF10-19E8-4E76-8417-1EBCD396CEB1}" type="pres">
      <dgm:prSet presAssocID="{A29F0835-8229-4A06-B64E-D0D2A45CE56D}" presName="parentLin" presStyleCnt="0"/>
      <dgm:spPr/>
      <dgm:t>
        <a:bodyPr/>
        <a:lstStyle/>
        <a:p>
          <a:endParaRPr lang="en-US"/>
        </a:p>
      </dgm:t>
    </dgm:pt>
    <dgm:pt modelId="{6C75B0E6-CF91-48EF-9CD3-D9A2EAE82BE1}" type="pres">
      <dgm:prSet presAssocID="{A29F0835-8229-4A06-B64E-D0D2A45CE56D}" presName="parentLeftMargin" presStyleLbl="node1" presStyleIdx="2" presStyleCnt="6"/>
      <dgm:spPr/>
      <dgm:t>
        <a:bodyPr/>
        <a:lstStyle/>
        <a:p>
          <a:endParaRPr lang="en-IN"/>
        </a:p>
      </dgm:t>
    </dgm:pt>
    <dgm:pt modelId="{9C06E311-C766-4F11-AEEA-129BDAE0ADC2}" type="pres">
      <dgm:prSet presAssocID="{A29F0835-8229-4A06-B64E-D0D2A45CE56D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73CDAFD-5EE5-4990-A45F-7AC334509D62}" type="pres">
      <dgm:prSet presAssocID="{A29F0835-8229-4A06-B64E-D0D2A45CE56D}" presName="negativeSpace" presStyleCnt="0"/>
      <dgm:spPr/>
      <dgm:t>
        <a:bodyPr/>
        <a:lstStyle/>
        <a:p>
          <a:endParaRPr lang="en-US"/>
        </a:p>
      </dgm:t>
    </dgm:pt>
    <dgm:pt modelId="{82309870-7AC5-428C-8A8B-808610E66C0D}" type="pres">
      <dgm:prSet presAssocID="{A29F0835-8229-4A06-B64E-D0D2A45CE56D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F9064C-2988-4E3F-89F9-134A200ADE53}" type="pres">
      <dgm:prSet presAssocID="{20BBF829-BA5B-4281-96E6-7BF363A8885E}" presName="spaceBetweenRectangles" presStyleCnt="0"/>
      <dgm:spPr/>
      <dgm:t>
        <a:bodyPr/>
        <a:lstStyle/>
        <a:p>
          <a:endParaRPr lang="en-US"/>
        </a:p>
      </dgm:t>
    </dgm:pt>
    <dgm:pt modelId="{4CFD8E1A-910A-4212-83E7-40F7B701E9C6}" type="pres">
      <dgm:prSet presAssocID="{6BFA5271-2D15-481D-857F-D7249E36B5DE}" presName="parentLin" presStyleCnt="0"/>
      <dgm:spPr/>
      <dgm:t>
        <a:bodyPr/>
        <a:lstStyle/>
        <a:p>
          <a:endParaRPr lang="en-US"/>
        </a:p>
      </dgm:t>
    </dgm:pt>
    <dgm:pt modelId="{A66307CD-A32E-46A9-9C5C-36BBC3875FDC}" type="pres">
      <dgm:prSet presAssocID="{6BFA5271-2D15-481D-857F-D7249E36B5DE}" presName="parentLeftMargin" presStyleLbl="node1" presStyleIdx="3" presStyleCnt="6"/>
      <dgm:spPr/>
      <dgm:t>
        <a:bodyPr/>
        <a:lstStyle/>
        <a:p>
          <a:endParaRPr lang="en-IN"/>
        </a:p>
      </dgm:t>
    </dgm:pt>
    <dgm:pt modelId="{74D81EA1-F352-4AEF-9E5A-A2E934EF1BF6}" type="pres">
      <dgm:prSet presAssocID="{6BFA5271-2D15-481D-857F-D7249E36B5DE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4378964-2514-435B-AE3F-70A04E61E2E6}" type="pres">
      <dgm:prSet presAssocID="{6BFA5271-2D15-481D-857F-D7249E36B5DE}" presName="negativeSpace" presStyleCnt="0"/>
      <dgm:spPr/>
      <dgm:t>
        <a:bodyPr/>
        <a:lstStyle/>
        <a:p>
          <a:endParaRPr lang="en-US"/>
        </a:p>
      </dgm:t>
    </dgm:pt>
    <dgm:pt modelId="{60A3E2B0-F9F0-45F7-8EBD-DB7203EDFF79}" type="pres">
      <dgm:prSet presAssocID="{6BFA5271-2D15-481D-857F-D7249E36B5DE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B47C8C-062C-4505-8780-F4017022702F}" type="pres">
      <dgm:prSet presAssocID="{E0761850-B537-4A66-BDD7-615353001B7C}" presName="spaceBetweenRectangles" presStyleCnt="0"/>
      <dgm:spPr/>
      <dgm:t>
        <a:bodyPr/>
        <a:lstStyle/>
        <a:p>
          <a:endParaRPr lang="en-US"/>
        </a:p>
      </dgm:t>
    </dgm:pt>
    <dgm:pt modelId="{D3D560BD-9A63-46F0-96E0-0806A73C7CE0}" type="pres">
      <dgm:prSet presAssocID="{23320AEC-9104-4F49-9F7B-CD92EED48308}" presName="parentLin" presStyleCnt="0"/>
      <dgm:spPr/>
      <dgm:t>
        <a:bodyPr/>
        <a:lstStyle/>
        <a:p>
          <a:endParaRPr lang="en-US"/>
        </a:p>
      </dgm:t>
    </dgm:pt>
    <dgm:pt modelId="{737D505A-7658-4B6B-A406-77C3B8714053}" type="pres">
      <dgm:prSet presAssocID="{23320AEC-9104-4F49-9F7B-CD92EED48308}" presName="parentLeftMargin" presStyleLbl="node1" presStyleIdx="4" presStyleCnt="6"/>
      <dgm:spPr/>
      <dgm:t>
        <a:bodyPr/>
        <a:lstStyle/>
        <a:p>
          <a:endParaRPr lang="en-IN"/>
        </a:p>
      </dgm:t>
    </dgm:pt>
    <dgm:pt modelId="{B4A8D3FE-42C5-4DD5-AD43-085803506A5F}" type="pres">
      <dgm:prSet presAssocID="{23320AEC-9104-4F49-9F7B-CD92EED4830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8FFD5DB-C462-449F-A968-49C97344C54C}" type="pres">
      <dgm:prSet presAssocID="{23320AEC-9104-4F49-9F7B-CD92EED48308}" presName="negativeSpace" presStyleCnt="0"/>
      <dgm:spPr/>
      <dgm:t>
        <a:bodyPr/>
        <a:lstStyle/>
        <a:p>
          <a:endParaRPr lang="en-US"/>
        </a:p>
      </dgm:t>
    </dgm:pt>
    <dgm:pt modelId="{B6F38067-0BFE-4CBC-AA57-FD93223D5F57}" type="pres">
      <dgm:prSet presAssocID="{23320AEC-9104-4F49-9F7B-CD92EED48308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20808A-CDEC-495A-BC4D-713DA0092A10}" srcId="{C8EFA9F4-0ED4-407D-A859-476CDDBCCB0D}" destId="{BD69D4FC-6AA8-4CDA-B5D4-F3BE12D64A51}" srcOrd="2" destOrd="0" parTransId="{204801E1-625B-4B88-96F1-AFC85D8F65A6}" sibTransId="{107784C3-FCAC-4244-98F1-EA0B8B68A910}"/>
    <dgm:cxn modelId="{CEEFEFD8-A534-41AE-8AB3-469850836B12}" type="presOf" srcId="{23320AEC-9104-4F49-9F7B-CD92EED48308}" destId="{B4A8D3FE-42C5-4DD5-AD43-085803506A5F}" srcOrd="1" destOrd="0" presId="urn:microsoft.com/office/officeart/2005/8/layout/list1"/>
    <dgm:cxn modelId="{E9FACEF9-BF17-445A-9438-299A22F72915}" type="presOf" srcId="{BD69D4FC-6AA8-4CDA-B5D4-F3BE12D64A51}" destId="{C9918180-F632-44E2-8D0E-D20F24B63282}" srcOrd="1" destOrd="0" presId="urn:microsoft.com/office/officeart/2005/8/layout/list1"/>
    <dgm:cxn modelId="{4DDF46B2-0ADF-4381-8964-FAAEC5533072}" srcId="{C8EFA9F4-0ED4-407D-A859-476CDDBCCB0D}" destId="{A29F0835-8229-4A06-B64E-D0D2A45CE56D}" srcOrd="3" destOrd="0" parTransId="{80F80F9A-219E-4CBF-8E3C-DAB1452589C6}" sibTransId="{20BBF829-BA5B-4281-96E6-7BF363A8885E}"/>
    <dgm:cxn modelId="{C3A65377-EBB0-458F-96A8-A2CFB9BC0833}" srcId="{C8EFA9F4-0ED4-407D-A859-476CDDBCCB0D}" destId="{37717A42-D143-4771-8128-4B9C449A6315}" srcOrd="0" destOrd="0" parTransId="{E40FEB59-EEC8-43EB-B88F-C374AF5A6750}" sibTransId="{37E5DC65-25CA-4A0F-8AA7-7C5E29979A4D}"/>
    <dgm:cxn modelId="{FD0526F9-82A1-430E-9AED-790A6858BE29}" type="presOf" srcId="{23320AEC-9104-4F49-9F7B-CD92EED48308}" destId="{737D505A-7658-4B6B-A406-77C3B8714053}" srcOrd="0" destOrd="0" presId="urn:microsoft.com/office/officeart/2005/8/layout/list1"/>
    <dgm:cxn modelId="{399ED250-3558-45DC-A262-1DEB165F134E}" srcId="{C8EFA9F4-0ED4-407D-A859-476CDDBCCB0D}" destId="{E4C9C2CE-55DE-417B-BDC3-2235BAE8066E}" srcOrd="1" destOrd="0" parTransId="{7B6BE100-00D6-437E-A82E-CD27C005D32D}" sibTransId="{E912AE92-8D50-4835-B8E5-977C8EFF429B}"/>
    <dgm:cxn modelId="{8C4A7321-C732-4D78-92AA-5A5C17B0357F}" type="presOf" srcId="{A29F0835-8229-4A06-B64E-D0D2A45CE56D}" destId="{6C75B0E6-CF91-48EF-9CD3-D9A2EAE82BE1}" srcOrd="0" destOrd="0" presId="urn:microsoft.com/office/officeart/2005/8/layout/list1"/>
    <dgm:cxn modelId="{E13AE531-3344-4F07-8449-65D69EE1DC34}" type="presOf" srcId="{37717A42-D143-4771-8128-4B9C449A6315}" destId="{297DA050-F926-4585-ADA9-43C17734B30D}" srcOrd="1" destOrd="0" presId="urn:microsoft.com/office/officeart/2005/8/layout/list1"/>
    <dgm:cxn modelId="{791DAD81-061D-4B4B-88BD-E65F7128B2DE}" srcId="{C8EFA9F4-0ED4-407D-A859-476CDDBCCB0D}" destId="{6BFA5271-2D15-481D-857F-D7249E36B5DE}" srcOrd="4" destOrd="0" parTransId="{E17D0B1A-957B-4F8D-9800-0FD51B6F1430}" sibTransId="{E0761850-B537-4A66-BDD7-615353001B7C}"/>
    <dgm:cxn modelId="{6F23C8AA-31E1-4ABA-8F5A-FC250B3D5327}" type="presOf" srcId="{E4C9C2CE-55DE-417B-BDC3-2235BAE8066E}" destId="{504F2F54-7FCE-4CE7-98F2-79BB1DA86FE7}" srcOrd="1" destOrd="0" presId="urn:microsoft.com/office/officeart/2005/8/layout/list1"/>
    <dgm:cxn modelId="{FF277C2C-64BE-4B4E-9364-B14607E599A6}" type="presOf" srcId="{6BFA5271-2D15-481D-857F-D7249E36B5DE}" destId="{74D81EA1-F352-4AEF-9E5A-A2E934EF1BF6}" srcOrd="1" destOrd="0" presId="urn:microsoft.com/office/officeart/2005/8/layout/list1"/>
    <dgm:cxn modelId="{7CF45C1E-D38F-499B-A8BE-8FC1030E89C9}" type="presOf" srcId="{A29F0835-8229-4A06-B64E-D0D2A45CE56D}" destId="{9C06E311-C766-4F11-AEEA-129BDAE0ADC2}" srcOrd="1" destOrd="0" presId="urn:microsoft.com/office/officeart/2005/8/layout/list1"/>
    <dgm:cxn modelId="{26873CC0-8DA8-422B-BD4A-5F26F711D651}" type="presOf" srcId="{37717A42-D143-4771-8128-4B9C449A6315}" destId="{A1A857B9-D203-4D5F-89F9-EB487D6E0113}" srcOrd="0" destOrd="0" presId="urn:microsoft.com/office/officeart/2005/8/layout/list1"/>
    <dgm:cxn modelId="{C67661A4-8527-45F5-9BF5-D4093B5D1C41}" type="presOf" srcId="{6BFA5271-2D15-481D-857F-D7249E36B5DE}" destId="{A66307CD-A32E-46A9-9C5C-36BBC3875FDC}" srcOrd="0" destOrd="0" presId="urn:microsoft.com/office/officeart/2005/8/layout/list1"/>
    <dgm:cxn modelId="{3FFF98B4-28A9-4B1D-BB9B-644484BCA526}" type="presOf" srcId="{E4C9C2CE-55DE-417B-BDC3-2235BAE8066E}" destId="{E7B4C100-8BB6-4E64-B14F-6AA41ABE28D5}" srcOrd="0" destOrd="0" presId="urn:microsoft.com/office/officeart/2005/8/layout/list1"/>
    <dgm:cxn modelId="{0E4C70F0-DFD3-41F3-B320-A065DC53E110}" srcId="{C8EFA9F4-0ED4-407D-A859-476CDDBCCB0D}" destId="{23320AEC-9104-4F49-9F7B-CD92EED48308}" srcOrd="5" destOrd="0" parTransId="{A0F79277-3CD5-4341-BE2D-B7F04D596051}" sibTransId="{8D41CB6A-7350-485B-B831-EA55D5BEEC27}"/>
    <dgm:cxn modelId="{506ED3DB-F4FB-48D5-9F36-7C31B9C1844B}" type="presOf" srcId="{C8EFA9F4-0ED4-407D-A859-476CDDBCCB0D}" destId="{66489DAE-D432-4F11-A58D-CBA475012326}" srcOrd="0" destOrd="0" presId="urn:microsoft.com/office/officeart/2005/8/layout/list1"/>
    <dgm:cxn modelId="{89B6DC98-8763-404B-A51D-276CD5584D0A}" type="presOf" srcId="{BD69D4FC-6AA8-4CDA-B5D4-F3BE12D64A51}" destId="{C120F91D-9A98-42DE-8E56-05A6A866B62A}" srcOrd="0" destOrd="0" presId="urn:microsoft.com/office/officeart/2005/8/layout/list1"/>
    <dgm:cxn modelId="{9FE2444C-5E19-4EB1-A365-DF8012626E38}" type="presParOf" srcId="{66489DAE-D432-4F11-A58D-CBA475012326}" destId="{E32E447A-ABC0-4372-80BF-8BED65E751ED}" srcOrd="0" destOrd="0" presId="urn:microsoft.com/office/officeart/2005/8/layout/list1"/>
    <dgm:cxn modelId="{FDBECB25-61BC-4E29-A3A7-94FBD978DE92}" type="presParOf" srcId="{E32E447A-ABC0-4372-80BF-8BED65E751ED}" destId="{A1A857B9-D203-4D5F-89F9-EB487D6E0113}" srcOrd="0" destOrd="0" presId="urn:microsoft.com/office/officeart/2005/8/layout/list1"/>
    <dgm:cxn modelId="{C29A0FED-A894-477B-8F84-6E20E4471640}" type="presParOf" srcId="{E32E447A-ABC0-4372-80BF-8BED65E751ED}" destId="{297DA050-F926-4585-ADA9-43C17734B30D}" srcOrd="1" destOrd="0" presId="urn:microsoft.com/office/officeart/2005/8/layout/list1"/>
    <dgm:cxn modelId="{8D7A8CAA-B943-474A-8150-76503BEA5A09}" type="presParOf" srcId="{66489DAE-D432-4F11-A58D-CBA475012326}" destId="{33E2414F-96E0-4BD7-8935-A5C7640ADBB5}" srcOrd="1" destOrd="0" presId="urn:microsoft.com/office/officeart/2005/8/layout/list1"/>
    <dgm:cxn modelId="{46F8E6DB-F075-4134-9E89-387508E85F71}" type="presParOf" srcId="{66489DAE-D432-4F11-A58D-CBA475012326}" destId="{F034449F-C65A-4EFB-AF86-A86EAD64CA16}" srcOrd="2" destOrd="0" presId="urn:microsoft.com/office/officeart/2005/8/layout/list1"/>
    <dgm:cxn modelId="{31D4C336-6E47-4188-BD3D-29CE130953EC}" type="presParOf" srcId="{66489DAE-D432-4F11-A58D-CBA475012326}" destId="{58C64F8A-71B8-4D26-AA5C-E440574C92C4}" srcOrd="3" destOrd="0" presId="urn:microsoft.com/office/officeart/2005/8/layout/list1"/>
    <dgm:cxn modelId="{2DD2FCCB-932B-4B3A-A303-30D9C1C042AB}" type="presParOf" srcId="{66489DAE-D432-4F11-A58D-CBA475012326}" destId="{EEE4AB54-3BAA-40C8-B591-5048C8D56FD7}" srcOrd="4" destOrd="0" presId="urn:microsoft.com/office/officeart/2005/8/layout/list1"/>
    <dgm:cxn modelId="{FBE6F263-EE2A-4BF3-9391-3ED7CFB9FD49}" type="presParOf" srcId="{EEE4AB54-3BAA-40C8-B591-5048C8D56FD7}" destId="{E7B4C100-8BB6-4E64-B14F-6AA41ABE28D5}" srcOrd="0" destOrd="0" presId="urn:microsoft.com/office/officeart/2005/8/layout/list1"/>
    <dgm:cxn modelId="{AA79577B-C9C2-412C-B503-608873382D1B}" type="presParOf" srcId="{EEE4AB54-3BAA-40C8-B591-5048C8D56FD7}" destId="{504F2F54-7FCE-4CE7-98F2-79BB1DA86FE7}" srcOrd="1" destOrd="0" presId="urn:microsoft.com/office/officeart/2005/8/layout/list1"/>
    <dgm:cxn modelId="{0AE7E22E-AF5F-4BFD-82BC-7541B24129EA}" type="presParOf" srcId="{66489DAE-D432-4F11-A58D-CBA475012326}" destId="{A9276450-50BB-4A75-A7F6-8A2A6E9C6DCF}" srcOrd="5" destOrd="0" presId="urn:microsoft.com/office/officeart/2005/8/layout/list1"/>
    <dgm:cxn modelId="{BDAC6ABC-D679-4121-A980-DCD9D136BFBA}" type="presParOf" srcId="{66489DAE-D432-4F11-A58D-CBA475012326}" destId="{D30EF576-E483-479B-BC8D-591BC72999A3}" srcOrd="6" destOrd="0" presId="urn:microsoft.com/office/officeart/2005/8/layout/list1"/>
    <dgm:cxn modelId="{1849C836-4011-42E7-8290-1E44860FBE25}" type="presParOf" srcId="{66489DAE-D432-4F11-A58D-CBA475012326}" destId="{5DB8BAB1-5D7B-4CB7-8C9B-DB979BB1D97E}" srcOrd="7" destOrd="0" presId="urn:microsoft.com/office/officeart/2005/8/layout/list1"/>
    <dgm:cxn modelId="{77044317-57C4-4F4B-8C35-583CD4D0B4FE}" type="presParOf" srcId="{66489DAE-D432-4F11-A58D-CBA475012326}" destId="{4F704AC0-283D-47BA-BBE0-D635DB2DD276}" srcOrd="8" destOrd="0" presId="urn:microsoft.com/office/officeart/2005/8/layout/list1"/>
    <dgm:cxn modelId="{5ADEA463-0D70-4389-B275-2BD4C25467D5}" type="presParOf" srcId="{4F704AC0-283D-47BA-BBE0-D635DB2DD276}" destId="{C120F91D-9A98-42DE-8E56-05A6A866B62A}" srcOrd="0" destOrd="0" presId="urn:microsoft.com/office/officeart/2005/8/layout/list1"/>
    <dgm:cxn modelId="{3AE04A5E-3FB1-4080-9E34-DE61E0D979FA}" type="presParOf" srcId="{4F704AC0-283D-47BA-BBE0-D635DB2DD276}" destId="{C9918180-F632-44E2-8D0E-D20F24B63282}" srcOrd="1" destOrd="0" presId="urn:microsoft.com/office/officeart/2005/8/layout/list1"/>
    <dgm:cxn modelId="{E31E540E-7F93-4DB7-8228-2C498A2684F2}" type="presParOf" srcId="{66489DAE-D432-4F11-A58D-CBA475012326}" destId="{72448122-3F55-44D4-B6F5-4DDD6AE9D905}" srcOrd="9" destOrd="0" presId="urn:microsoft.com/office/officeart/2005/8/layout/list1"/>
    <dgm:cxn modelId="{50106E46-AB97-43CE-8C82-5276E60EFAD9}" type="presParOf" srcId="{66489DAE-D432-4F11-A58D-CBA475012326}" destId="{16B76318-97F5-4A28-B252-75DDF3C56875}" srcOrd="10" destOrd="0" presId="urn:microsoft.com/office/officeart/2005/8/layout/list1"/>
    <dgm:cxn modelId="{DAAF3F38-CAAF-4CD6-9B04-3B44CB42568F}" type="presParOf" srcId="{66489DAE-D432-4F11-A58D-CBA475012326}" destId="{24E1EE32-FA65-44CD-9AF6-C14EBCBDBFD3}" srcOrd="11" destOrd="0" presId="urn:microsoft.com/office/officeart/2005/8/layout/list1"/>
    <dgm:cxn modelId="{4ED8725C-B451-4D1D-9D31-AF314B93EE4C}" type="presParOf" srcId="{66489DAE-D432-4F11-A58D-CBA475012326}" destId="{CE46AF10-19E8-4E76-8417-1EBCD396CEB1}" srcOrd="12" destOrd="0" presId="urn:microsoft.com/office/officeart/2005/8/layout/list1"/>
    <dgm:cxn modelId="{DF771B56-12FB-49D0-9549-C977B08CC99C}" type="presParOf" srcId="{CE46AF10-19E8-4E76-8417-1EBCD396CEB1}" destId="{6C75B0E6-CF91-48EF-9CD3-D9A2EAE82BE1}" srcOrd="0" destOrd="0" presId="urn:microsoft.com/office/officeart/2005/8/layout/list1"/>
    <dgm:cxn modelId="{AF6E157E-9A97-4353-94C8-0888E6FDE55D}" type="presParOf" srcId="{CE46AF10-19E8-4E76-8417-1EBCD396CEB1}" destId="{9C06E311-C766-4F11-AEEA-129BDAE0ADC2}" srcOrd="1" destOrd="0" presId="urn:microsoft.com/office/officeart/2005/8/layout/list1"/>
    <dgm:cxn modelId="{FE69B124-AAF6-4125-A42B-BBB893EDD041}" type="presParOf" srcId="{66489DAE-D432-4F11-A58D-CBA475012326}" destId="{173CDAFD-5EE5-4990-A45F-7AC334509D62}" srcOrd="13" destOrd="0" presId="urn:microsoft.com/office/officeart/2005/8/layout/list1"/>
    <dgm:cxn modelId="{2E335820-A028-40A4-84D1-0BF137CABAC5}" type="presParOf" srcId="{66489DAE-D432-4F11-A58D-CBA475012326}" destId="{82309870-7AC5-428C-8A8B-808610E66C0D}" srcOrd="14" destOrd="0" presId="urn:microsoft.com/office/officeart/2005/8/layout/list1"/>
    <dgm:cxn modelId="{B02A76A8-8124-47C2-91DB-D5E9D5F19C3D}" type="presParOf" srcId="{66489DAE-D432-4F11-A58D-CBA475012326}" destId="{5AF9064C-2988-4E3F-89F9-134A200ADE53}" srcOrd="15" destOrd="0" presId="urn:microsoft.com/office/officeart/2005/8/layout/list1"/>
    <dgm:cxn modelId="{232AF8D8-43CF-49A5-AD4F-C9B658EC6B64}" type="presParOf" srcId="{66489DAE-D432-4F11-A58D-CBA475012326}" destId="{4CFD8E1A-910A-4212-83E7-40F7B701E9C6}" srcOrd="16" destOrd="0" presId="urn:microsoft.com/office/officeart/2005/8/layout/list1"/>
    <dgm:cxn modelId="{13660A24-2C85-4FF8-A26C-0638F9534B43}" type="presParOf" srcId="{4CFD8E1A-910A-4212-83E7-40F7B701E9C6}" destId="{A66307CD-A32E-46A9-9C5C-36BBC3875FDC}" srcOrd="0" destOrd="0" presId="urn:microsoft.com/office/officeart/2005/8/layout/list1"/>
    <dgm:cxn modelId="{527B4F53-CBA4-4CE4-BFC7-0421186C580A}" type="presParOf" srcId="{4CFD8E1A-910A-4212-83E7-40F7B701E9C6}" destId="{74D81EA1-F352-4AEF-9E5A-A2E934EF1BF6}" srcOrd="1" destOrd="0" presId="urn:microsoft.com/office/officeart/2005/8/layout/list1"/>
    <dgm:cxn modelId="{BA3811C8-FF58-4BB3-A721-A423DEEE6782}" type="presParOf" srcId="{66489DAE-D432-4F11-A58D-CBA475012326}" destId="{24378964-2514-435B-AE3F-70A04E61E2E6}" srcOrd="17" destOrd="0" presId="urn:microsoft.com/office/officeart/2005/8/layout/list1"/>
    <dgm:cxn modelId="{80696C50-2025-4063-87C2-13B829F5A02E}" type="presParOf" srcId="{66489DAE-D432-4F11-A58D-CBA475012326}" destId="{60A3E2B0-F9F0-45F7-8EBD-DB7203EDFF79}" srcOrd="18" destOrd="0" presId="urn:microsoft.com/office/officeart/2005/8/layout/list1"/>
    <dgm:cxn modelId="{90CC416C-9E4E-49C0-9904-EBEAFAE9B2CE}" type="presParOf" srcId="{66489DAE-D432-4F11-A58D-CBA475012326}" destId="{03B47C8C-062C-4505-8780-F4017022702F}" srcOrd="19" destOrd="0" presId="urn:microsoft.com/office/officeart/2005/8/layout/list1"/>
    <dgm:cxn modelId="{B9E67764-655B-49EC-931C-29FEE7232E19}" type="presParOf" srcId="{66489DAE-D432-4F11-A58D-CBA475012326}" destId="{D3D560BD-9A63-46F0-96E0-0806A73C7CE0}" srcOrd="20" destOrd="0" presId="urn:microsoft.com/office/officeart/2005/8/layout/list1"/>
    <dgm:cxn modelId="{517B7ABF-51AC-4F29-8376-4216CC5D5094}" type="presParOf" srcId="{D3D560BD-9A63-46F0-96E0-0806A73C7CE0}" destId="{737D505A-7658-4B6B-A406-77C3B8714053}" srcOrd="0" destOrd="0" presId="urn:microsoft.com/office/officeart/2005/8/layout/list1"/>
    <dgm:cxn modelId="{3F0C8F4A-9D66-4F15-837B-BE815C91024D}" type="presParOf" srcId="{D3D560BD-9A63-46F0-96E0-0806A73C7CE0}" destId="{B4A8D3FE-42C5-4DD5-AD43-085803506A5F}" srcOrd="1" destOrd="0" presId="urn:microsoft.com/office/officeart/2005/8/layout/list1"/>
    <dgm:cxn modelId="{90B9B902-BC96-49A4-A303-FB2ADD7F3181}" type="presParOf" srcId="{66489DAE-D432-4F11-A58D-CBA475012326}" destId="{98FFD5DB-C462-449F-A968-49C97344C54C}" srcOrd="21" destOrd="0" presId="urn:microsoft.com/office/officeart/2005/8/layout/list1"/>
    <dgm:cxn modelId="{B282ACAC-2D4C-48CB-83ED-0D1B5CD203CA}" type="presParOf" srcId="{66489DAE-D432-4F11-A58D-CBA475012326}" destId="{B6F38067-0BFE-4CBC-AA57-FD93223D5F57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A0F14F-4E7A-428A-962E-627817DB39CB}" type="doc">
      <dgm:prSet loTypeId="urn:microsoft.com/office/officeart/2005/8/layout/gear1" loCatId="relationship" qsTypeId="urn:microsoft.com/office/officeart/2005/8/quickstyle/simple1" qsCatId="simple" csTypeId="urn:microsoft.com/office/officeart/2005/8/colors/colorful1" csCatId="colorful" phldr="1"/>
      <dgm:spPr/>
    </dgm:pt>
    <dgm:pt modelId="{81418FBF-B904-4D99-8829-0B570D2C699E}">
      <dgm:prSet phldrT="[Text]" custT="1"/>
      <dgm:spPr/>
      <dgm:t>
        <a:bodyPr/>
        <a:lstStyle/>
        <a:p>
          <a:r>
            <a:rPr lang="en-IN" sz="2400" b="1" dirty="0" smtClean="0"/>
            <a:t>Key informant interviews </a:t>
          </a:r>
          <a:r>
            <a:rPr lang="en-IN" sz="1600" dirty="0" smtClean="0"/>
            <a:t>(beneficiary, institutions, states, students, faculty testimonials of VCs and others indirect beneficiaries)</a:t>
          </a:r>
          <a:endParaRPr lang="en-IN" sz="1600" dirty="0"/>
        </a:p>
      </dgm:t>
    </dgm:pt>
    <dgm:pt modelId="{FBDDB420-63E3-432B-A479-69C84A7E9FC4}" type="parTrans" cxnId="{CD01B603-902C-4398-B11A-674590FB0897}">
      <dgm:prSet/>
      <dgm:spPr/>
      <dgm:t>
        <a:bodyPr/>
        <a:lstStyle/>
        <a:p>
          <a:endParaRPr lang="en-IN"/>
        </a:p>
      </dgm:t>
    </dgm:pt>
    <dgm:pt modelId="{C8B897FE-7E26-44CD-9FFF-51B5513ACE92}" type="sibTrans" cxnId="{CD01B603-902C-4398-B11A-674590FB0897}">
      <dgm:prSet/>
      <dgm:spPr/>
      <dgm:t>
        <a:bodyPr/>
        <a:lstStyle/>
        <a:p>
          <a:endParaRPr lang="en-IN" sz="2000"/>
        </a:p>
      </dgm:t>
    </dgm:pt>
    <dgm:pt modelId="{37721BAF-6405-4E95-B627-C10A59BB3B34}">
      <dgm:prSet phldrT="[Text]" custT="1"/>
      <dgm:spPr/>
      <dgm:t>
        <a:bodyPr/>
        <a:lstStyle/>
        <a:p>
          <a:r>
            <a:rPr lang="en-IN" sz="2400" b="1" dirty="0" smtClean="0"/>
            <a:t>Visit to States &amp; UTs</a:t>
          </a:r>
          <a:endParaRPr lang="en-IN" sz="2400" b="1" dirty="0"/>
        </a:p>
      </dgm:t>
    </dgm:pt>
    <dgm:pt modelId="{4A770683-39F7-41C9-B65B-1A5678C817DC}" type="parTrans" cxnId="{CDEB6E09-1962-4101-BBFF-B3B99CA3D678}">
      <dgm:prSet/>
      <dgm:spPr/>
      <dgm:t>
        <a:bodyPr/>
        <a:lstStyle/>
        <a:p>
          <a:endParaRPr lang="en-IN"/>
        </a:p>
      </dgm:t>
    </dgm:pt>
    <dgm:pt modelId="{07EA3EA1-4E5A-4B62-B372-3A43B10A9162}" type="sibTrans" cxnId="{CDEB6E09-1962-4101-BBFF-B3B99CA3D678}">
      <dgm:prSet/>
      <dgm:spPr/>
      <dgm:t>
        <a:bodyPr/>
        <a:lstStyle/>
        <a:p>
          <a:endParaRPr lang="en-IN" sz="2000"/>
        </a:p>
      </dgm:t>
    </dgm:pt>
    <dgm:pt modelId="{A301042E-F634-4793-9A7F-A1D9962312B3}">
      <dgm:prSet phldrT="[Text]" custT="1"/>
      <dgm:spPr/>
      <dgm:t>
        <a:bodyPr/>
        <a:lstStyle/>
        <a:p>
          <a:r>
            <a:rPr lang="en-IN" sz="2000" b="1" smtClean="0"/>
            <a:t>Desk reviews </a:t>
          </a:r>
          <a:r>
            <a:rPr lang="en-IN" sz="1600" b="0" smtClean="0"/>
            <a:t>(physical &amp; financial reforms) </a:t>
          </a:r>
          <a:endParaRPr lang="en-IN" sz="1600" b="0" dirty="0"/>
        </a:p>
      </dgm:t>
    </dgm:pt>
    <dgm:pt modelId="{F3CF3FA9-2E99-460E-A4A4-AD10E8DFCD17}" type="parTrans" cxnId="{D3D50370-D5CF-452C-86D3-8E352A871B0A}">
      <dgm:prSet/>
      <dgm:spPr/>
      <dgm:t>
        <a:bodyPr/>
        <a:lstStyle/>
        <a:p>
          <a:endParaRPr lang="en-IN"/>
        </a:p>
      </dgm:t>
    </dgm:pt>
    <dgm:pt modelId="{676BDC8F-8EB7-479D-8A14-195F3125D6C9}" type="sibTrans" cxnId="{D3D50370-D5CF-452C-86D3-8E352A871B0A}">
      <dgm:prSet/>
      <dgm:spPr/>
      <dgm:t>
        <a:bodyPr/>
        <a:lstStyle/>
        <a:p>
          <a:endParaRPr lang="en-IN" sz="2000"/>
        </a:p>
      </dgm:t>
    </dgm:pt>
    <dgm:pt modelId="{B487C21F-341C-4F52-87AD-30FDD7D5BA61}" type="pres">
      <dgm:prSet presAssocID="{D2A0F14F-4E7A-428A-962E-627817DB39C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68BB4EE-E16B-40EF-88BD-B1D23561B556}" type="pres">
      <dgm:prSet presAssocID="{81418FBF-B904-4D99-8829-0B570D2C699E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F8D02C7-3304-4B9F-A1E4-E9D54879185B}" type="pres">
      <dgm:prSet presAssocID="{81418FBF-B904-4D99-8829-0B570D2C699E}" presName="gear1srcNode" presStyleLbl="node1" presStyleIdx="0" presStyleCnt="3"/>
      <dgm:spPr/>
      <dgm:t>
        <a:bodyPr/>
        <a:lstStyle/>
        <a:p>
          <a:endParaRPr lang="en-IN"/>
        </a:p>
      </dgm:t>
    </dgm:pt>
    <dgm:pt modelId="{BEDCA755-0E8D-444F-9C75-5A1B810ADAB2}" type="pres">
      <dgm:prSet presAssocID="{81418FBF-B904-4D99-8829-0B570D2C699E}" presName="gear1dstNode" presStyleLbl="node1" presStyleIdx="0" presStyleCnt="3"/>
      <dgm:spPr/>
      <dgm:t>
        <a:bodyPr/>
        <a:lstStyle/>
        <a:p>
          <a:endParaRPr lang="en-IN"/>
        </a:p>
      </dgm:t>
    </dgm:pt>
    <dgm:pt modelId="{8375D3B2-9921-43FA-B877-7486A45A462F}" type="pres">
      <dgm:prSet presAssocID="{37721BAF-6405-4E95-B627-C10A59BB3B3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BD4E7BF-CBA4-45F5-9F5F-9C1EEBA0F5EB}" type="pres">
      <dgm:prSet presAssocID="{37721BAF-6405-4E95-B627-C10A59BB3B34}" presName="gear2srcNode" presStyleLbl="node1" presStyleIdx="1" presStyleCnt="3"/>
      <dgm:spPr/>
      <dgm:t>
        <a:bodyPr/>
        <a:lstStyle/>
        <a:p>
          <a:endParaRPr lang="en-IN"/>
        </a:p>
      </dgm:t>
    </dgm:pt>
    <dgm:pt modelId="{5D808F73-36B5-4E25-84BF-29792106930C}" type="pres">
      <dgm:prSet presAssocID="{37721BAF-6405-4E95-B627-C10A59BB3B34}" presName="gear2dstNode" presStyleLbl="node1" presStyleIdx="1" presStyleCnt="3"/>
      <dgm:spPr/>
      <dgm:t>
        <a:bodyPr/>
        <a:lstStyle/>
        <a:p>
          <a:endParaRPr lang="en-IN"/>
        </a:p>
      </dgm:t>
    </dgm:pt>
    <dgm:pt modelId="{2744CB6B-B03A-410C-A4ED-43881F6431EB}" type="pres">
      <dgm:prSet presAssocID="{A301042E-F634-4793-9A7F-A1D9962312B3}" presName="gear3" presStyleLbl="node1" presStyleIdx="2" presStyleCnt="3"/>
      <dgm:spPr/>
      <dgm:t>
        <a:bodyPr/>
        <a:lstStyle/>
        <a:p>
          <a:endParaRPr lang="en-IN"/>
        </a:p>
      </dgm:t>
    </dgm:pt>
    <dgm:pt modelId="{31B3F058-B002-4C08-BA0A-A4FD028A9D21}" type="pres">
      <dgm:prSet presAssocID="{A301042E-F634-4793-9A7F-A1D9962312B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0F53462-2138-4828-BC72-BEFE12AFC487}" type="pres">
      <dgm:prSet presAssocID="{A301042E-F634-4793-9A7F-A1D9962312B3}" presName="gear3srcNode" presStyleLbl="node1" presStyleIdx="2" presStyleCnt="3"/>
      <dgm:spPr/>
      <dgm:t>
        <a:bodyPr/>
        <a:lstStyle/>
        <a:p>
          <a:endParaRPr lang="en-IN"/>
        </a:p>
      </dgm:t>
    </dgm:pt>
    <dgm:pt modelId="{F6F820AA-5AA8-47A5-973B-924015BCD5AA}" type="pres">
      <dgm:prSet presAssocID="{A301042E-F634-4793-9A7F-A1D9962312B3}" presName="gear3dstNode" presStyleLbl="node1" presStyleIdx="2" presStyleCnt="3"/>
      <dgm:spPr/>
      <dgm:t>
        <a:bodyPr/>
        <a:lstStyle/>
        <a:p>
          <a:endParaRPr lang="en-IN"/>
        </a:p>
      </dgm:t>
    </dgm:pt>
    <dgm:pt modelId="{6DA108A5-967C-45BE-8A01-918EBE6ABF66}" type="pres">
      <dgm:prSet presAssocID="{C8B897FE-7E26-44CD-9FFF-51B5513ACE92}" presName="connector1" presStyleLbl="sibTrans2D1" presStyleIdx="0" presStyleCnt="3"/>
      <dgm:spPr/>
      <dgm:t>
        <a:bodyPr/>
        <a:lstStyle/>
        <a:p>
          <a:endParaRPr lang="en-IN"/>
        </a:p>
      </dgm:t>
    </dgm:pt>
    <dgm:pt modelId="{79D850B6-7B87-494C-B906-9700866CCA95}" type="pres">
      <dgm:prSet presAssocID="{07EA3EA1-4E5A-4B62-B372-3A43B10A9162}" presName="connector2" presStyleLbl="sibTrans2D1" presStyleIdx="1" presStyleCnt="3"/>
      <dgm:spPr/>
      <dgm:t>
        <a:bodyPr/>
        <a:lstStyle/>
        <a:p>
          <a:endParaRPr lang="en-IN"/>
        </a:p>
      </dgm:t>
    </dgm:pt>
    <dgm:pt modelId="{F95F0BCC-0668-4C0B-92BF-7E9F5E3761B0}" type="pres">
      <dgm:prSet presAssocID="{676BDC8F-8EB7-479D-8A14-195F3125D6C9}" presName="connector3" presStyleLbl="sibTrans2D1" presStyleIdx="2" presStyleCnt="3"/>
      <dgm:spPr/>
      <dgm:t>
        <a:bodyPr/>
        <a:lstStyle/>
        <a:p>
          <a:endParaRPr lang="en-IN"/>
        </a:p>
      </dgm:t>
    </dgm:pt>
  </dgm:ptLst>
  <dgm:cxnLst>
    <dgm:cxn modelId="{D3D50370-D5CF-452C-86D3-8E352A871B0A}" srcId="{D2A0F14F-4E7A-428A-962E-627817DB39CB}" destId="{A301042E-F634-4793-9A7F-A1D9962312B3}" srcOrd="2" destOrd="0" parTransId="{F3CF3FA9-2E99-460E-A4A4-AD10E8DFCD17}" sibTransId="{676BDC8F-8EB7-479D-8A14-195F3125D6C9}"/>
    <dgm:cxn modelId="{57101C5C-2A15-48BB-968E-9E52E913902E}" type="presOf" srcId="{81418FBF-B904-4D99-8829-0B570D2C699E}" destId="{8F8D02C7-3304-4B9F-A1E4-E9D54879185B}" srcOrd="1" destOrd="0" presId="urn:microsoft.com/office/officeart/2005/8/layout/gear1"/>
    <dgm:cxn modelId="{9DDC4531-41C3-42F0-AB88-6D21115A4406}" type="presOf" srcId="{A301042E-F634-4793-9A7F-A1D9962312B3}" destId="{2744CB6B-B03A-410C-A4ED-43881F6431EB}" srcOrd="0" destOrd="0" presId="urn:microsoft.com/office/officeart/2005/8/layout/gear1"/>
    <dgm:cxn modelId="{7F74BACD-16EA-4D17-A48C-2BCA41D0D7C1}" type="presOf" srcId="{07EA3EA1-4E5A-4B62-B372-3A43B10A9162}" destId="{79D850B6-7B87-494C-B906-9700866CCA95}" srcOrd="0" destOrd="0" presId="urn:microsoft.com/office/officeart/2005/8/layout/gear1"/>
    <dgm:cxn modelId="{9E7457D8-E4D1-4F0C-9F22-A7EF9DFADAC6}" type="presOf" srcId="{81418FBF-B904-4D99-8829-0B570D2C699E}" destId="{168BB4EE-E16B-40EF-88BD-B1D23561B556}" srcOrd="0" destOrd="0" presId="urn:microsoft.com/office/officeart/2005/8/layout/gear1"/>
    <dgm:cxn modelId="{97E82216-83C5-497A-8802-A600D31C3F6E}" type="presOf" srcId="{A301042E-F634-4793-9A7F-A1D9962312B3}" destId="{31B3F058-B002-4C08-BA0A-A4FD028A9D21}" srcOrd="1" destOrd="0" presId="urn:microsoft.com/office/officeart/2005/8/layout/gear1"/>
    <dgm:cxn modelId="{4E5EB7CE-2C1A-4B28-8384-A9DF4C86C6AB}" type="presOf" srcId="{D2A0F14F-4E7A-428A-962E-627817DB39CB}" destId="{B487C21F-341C-4F52-87AD-30FDD7D5BA61}" srcOrd="0" destOrd="0" presId="urn:microsoft.com/office/officeart/2005/8/layout/gear1"/>
    <dgm:cxn modelId="{B807ADB4-A9C1-4485-ACDD-A97820DFDDBA}" type="presOf" srcId="{A301042E-F634-4793-9A7F-A1D9962312B3}" destId="{10F53462-2138-4828-BC72-BEFE12AFC487}" srcOrd="2" destOrd="0" presId="urn:microsoft.com/office/officeart/2005/8/layout/gear1"/>
    <dgm:cxn modelId="{CD01B603-902C-4398-B11A-674590FB0897}" srcId="{D2A0F14F-4E7A-428A-962E-627817DB39CB}" destId="{81418FBF-B904-4D99-8829-0B570D2C699E}" srcOrd="0" destOrd="0" parTransId="{FBDDB420-63E3-432B-A479-69C84A7E9FC4}" sibTransId="{C8B897FE-7E26-44CD-9FFF-51B5513ACE92}"/>
    <dgm:cxn modelId="{57459569-D2A3-4D9D-A5F9-32C3885966EA}" type="presOf" srcId="{37721BAF-6405-4E95-B627-C10A59BB3B34}" destId="{DBD4E7BF-CBA4-45F5-9F5F-9C1EEBA0F5EB}" srcOrd="1" destOrd="0" presId="urn:microsoft.com/office/officeart/2005/8/layout/gear1"/>
    <dgm:cxn modelId="{F2A2DF86-5676-439B-9F40-E08E2B8A488B}" type="presOf" srcId="{C8B897FE-7E26-44CD-9FFF-51B5513ACE92}" destId="{6DA108A5-967C-45BE-8A01-918EBE6ABF66}" srcOrd="0" destOrd="0" presId="urn:microsoft.com/office/officeart/2005/8/layout/gear1"/>
    <dgm:cxn modelId="{CDEB6E09-1962-4101-BBFF-B3B99CA3D678}" srcId="{D2A0F14F-4E7A-428A-962E-627817DB39CB}" destId="{37721BAF-6405-4E95-B627-C10A59BB3B34}" srcOrd="1" destOrd="0" parTransId="{4A770683-39F7-41C9-B65B-1A5678C817DC}" sibTransId="{07EA3EA1-4E5A-4B62-B372-3A43B10A9162}"/>
    <dgm:cxn modelId="{B4AFE779-2AC6-4389-9456-7B28A3DF7C21}" type="presOf" srcId="{37721BAF-6405-4E95-B627-C10A59BB3B34}" destId="{5D808F73-36B5-4E25-84BF-29792106930C}" srcOrd="2" destOrd="0" presId="urn:microsoft.com/office/officeart/2005/8/layout/gear1"/>
    <dgm:cxn modelId="{7772E481-4445-42B9-9BC5-9F54A25BD049}" type="presOf" srcId="{A301042E-F634-4793-9A7F-A1D9962312B3}" destId="{F6F820AA-5AA8-47A5-973B-924015BCD5AA}" srcOrd="3" destOrd="0" presId="urn:microsoft.com/office/officeart/2005/8/layout/gear1"/>
    <dgm:cxn modelId="{B8FE1D24-F701-4738-AD41-42A36F763B91}" type="presOf" srcId="{37721BAF-6405-4E95-B627-C10A59BB3B34}" destId="{8375D3B2-9921-43FA-B877-7486A45A462F}" srcOrd="0" destOrd="0" presId="urn:microsoft.com/office/officeart/2005/8/layout/gear1"/>
    <dgm:cxn modelId="{D58D64DB-F388-4875-A9D0-E971C913369F}" type="presOf" srcId="{676BDC8F-8EB7-479D-8A14-195F3125D6C9}" destId="{F95F0BCC-0668-4C0B-92BF-7E9F5E3761B0}" srcOrd="0" destOrd="0" presId="urn:microsoft.com/office/officeart/2005/8/layout/gear1"/>
    <dgm:cxn modelId="{D602136B-00C0-4234-AF3C-CA1F3ED35441}" type="presOf" srcId="{81418FBF-B904-4D99-8829-0B570D2C699E}" destId="{BEDCA755-0E8D-444F-9C75-5A1B810ADAB2}" srcOrd="2" destOrd="0" presId="urn:microsoft.com/office/officeart/2005/8/layout/gear1"/>
    <dgm:cxn modelId="{F99B0A45-32E0-4A79-BAAA-72230061146B}" type="presParOf" srcId="{B487C21F-341C-4F52-87AD-30FDD7D5BA61}" destId="{168BB4EE-E16B-40EF-88BD-B1D23561B556}" srcOrd="0" destOrd="0" presId="urn:microsoft.com/office/officeart/2005/8/layout/gear1"/>
    <dgm:cxn modelId="{CE243FC6-C1E1-40B5-93F5-B898AFEF000D}" type="presParOf" srcId="{B487C21F-341C-4F52-87AD-30FDD7D5BA61}" destId="{8F8D02C7-3304-4B9F-A1E4-E9D54879185B}" srcOrd="1" destOrd="0" presId="urn:microsoft.com/office/officeart/2005/8/layout/gear1"/>
    <dgm:cxn modelId="{73FFF0BE-F35B-4BC7-9869-93B9FD369888}" type="presParOf" srcId="{B487C21F-341C-4F52-87AD-30FDD7D5BA61}" destId="{BEDCA755-0E8D-444F-9C75-5A1B810ADAB2}" srcOrd="2" destOrd="0" presId="urn:microsoft.com/office/officeart/2005/8/layout/gear1"/>
    <dgm:cxn modelId="{EF3DC6CD-61A0-4BE9-8B9B-BB46ADFCEBEF}" type="presParOf" srcId="{B487C21F-341C-4F52-87AD-30FDD7D5BA61}" destId="{8375D3B2-9921-43FA-B877-7486A45A462F}" srcOrd="3" destOrd="0" presId="urn:microsoft.com/office/officeart/2005/8/layout/gear1"/>
    <dgm:cxn modelId="{E7727B73-6AD5-4FA7-9A78-74B69DCC7904}" type="presParOf" srcId="{B487C21F-341C-4F52-87AD-30FDD7D5BA61}" destId="{DBD4E7BF-CBA4-45F5-9F5F-9C1EEBA0F5EB}" srcOrd="4" destOrd="0" presId="urn:microsoft.com/office/officeart/2005/8/layout/gear1"/>
    <dgm:cxn modelId="{732FF4F9-6842-42B5-9005-74E0377BDF37}" type="presParOf" srcId="{B487C21F-341C-4F52-87AD-30FDD7D5BA61}" destId="{5D808F73-36B5-4E25-84BF-29792106930C}" srcOrd="5" destOrd="0" presId="urn:microsoft.com/office/officeart/2005/8/layout/gear1"/>
    <dgm:cxn modelId="{5A1457A7-1D42-4E32-ACB0-8713A379BDD5}" type="presParOf" srcId="{B487C21F-341C-4F52-87AD-30FDD7D5BA61}" destId="{2744CB6B-B03A-410C-A4ED-43881F6431EB}" srcOrd="6" destOrd="0" presId="urn:microsoft.com/office/officeart/2005/8/layout/gear1"/>
    <dgm:cxn modelId="{FE43F51F-D440-41B9-BE79-260AC479C715}" type="presParOf" srcId="{B487C21F-341C-4F52-87AD-30FDD7D5BA61}" destId="{31B3F058-B002-4C08-BA0A-A4FD028A9D21}" srcOrd="7" destOrd="0" presId="urn:microsoft.com/office/officeart/2005/8/layout/gear1"/>
    <dgm:cxn modelId="{96EC8606-5624-4EE3-A03F-48CE8F4C1C07}" type="presParOf" srcId="{B487C21F-341C-4F52-87AD-30FDD7D5BA61}" destId="{10F53462-2138-4828-BC72-BEFE12AFC487}" srcOrd="8" destOrd="0" presId="urn:microsoft.com/office/officeart/2005/8/layout/gear1"/>
    <dgm:cxn modelId="{A2D96483-F6A9-4DCF-9B59-0899FB11B373}" type="presParOf" srcId="{B487C21F-341C-4F52-87AD-30FDD7D5BA61}" destId="{F6F820AA-5AA8-47A5-973B-924015BCD5AA}" srcOrd="9" destOrd="0" presId="urn:microsoft.com/office/officeart/2005/8/layout/gear1"/>
    <dgm:cxn modelId="{1CD8D84F-7AB0-4154-9638-5C72759F0848}" type="presParOf" srcId="{B487C21F-341C-4F52-87AD-30FDD7D5BA61}" destId="{6DA108A5-967C-45BE-8A01-918EBE6ABF66}" srcOrd="10" destOrd="0" presId="urn:microsoft.com/office/officeart/2005/8/layout/gear1"/>
    <dgm:cxn modelId="{3FE0A100-02A0-4221-9FBE-91A53FF060BD}" type="presParOf" srcId="{B487C21F-341C-4F52-87AD-30FDD7D5BA61}" destId="{79D850B6-7B87-494C-B906-9700866CCA95}" srcOrd="11" destOrd="0" presId="urn:microsoft.com/office/officeart/2005/8/layout/gear1"/>
    <dgm:cxn modelId="{9825EEF3-DDE7-4CAA-BA5B-FCB494638F71}" type="presParOf" srcId="{B487C21F-341C-4F52-87AD-30FDD7D5BA61}" destId="{F95F0BCC-0668-4C0B-92BF-7E9F5E3761B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CAC43F-7C1A-4397-A5D9-B07BC8C579D4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FA956C-B878-417D-866C-A5F32EDD2FDB}">
      <dgm:prSet phldrT="[Text]" custT="1"/>
      <dgm:spPr/>
      <dgm:t>
        <a:bodyPr/>
        <a:lstStyle/>
        <a:p>
          <a:pPr algn="l"/>
          <a:r>
            <a:rPr lang="en-US" sz="2400" b="1" dirty="0" smtClean="0"/>
            <a:t>22 April 2019</a:t>
          </a:r>
          <a:endParaRPr lang="en-US" sz="2400" b="1" dirty="0"/>
        </a:p>
      </dgm:t>
    </dgm:pt>
    <dgm:pt modelId="{09AA40E9-1AEF-44D9-A9DD-7F4CC06DD4A2}" type="parTrans" cxnId="{8B13207D-BC26-4043-8DCB-E9BD304BC903}">
      <dgm:prSet/>
      <dgm:spPr/>
      <dgm:t>
        <a:bodyPr/>
        <a:lstStyle/>
        <a:p>
          <a:endParaRPr lang="en-US"/>
        </a:p>
      </dgm:t>
    </dgm:pt>
    <dgm:pt modelId="{2168EC6C-4D45-408D-B636-50E8EDA838CD}" type="sibTrans" cxnId="{8B13207D-BC26-4043-8DCB-E9BD304BC903}">
      <dgm:prSet/>
      <dgm:spPr/>
      <dgm:t>
        <a:bodyPr/>
        <a:lstStyle/>
        <a:p>
          <a:endParaRPr lang="en-US"/>
        </a:p>
      </dgm:t>
    </dgm:pt>
    <dgm:pt modelId="{F05B8035-3ECA-4ADB-8AF7-3E1D1748DEE6}">
      <dgm:prSet phldrT="[Text]" custT="1"/>
      <dgm:spPr/>
      <dgm:t>
        <a:bodyPr/>
        <a:lstStyle/>
        <a:p>
          <a:r>
            <a:rPr lang="en-IN" sz="2400" dirty="0" err="1" smtClean="0"/>
            <a:t>Updation</a:t>
          </a:r>
          <a:r>
            <a:rPr lang="en-IN" sz="2400" dirty="0" smtClean="0"/>
            <a:t> of MIS prototype for 3200 institutions </a:t>
          </a:r>
          <a:endParaRPr lang="en-US" sz="2400" dirty="0"/>
        </a:p>
      </dgm:t>
    </dgm:pt>
    <dgm:pt modelId="{3E757872-9790-4A0C-9091-131A006F6B21}" type="parTrans" cxnId="{EA305FFA-4C80-44E3-9BD7-27B82F856978}">
      <dgm:prSet/>
      <dgm:spPr/>
      <dgm:t>
        <a:bodyPr/>
        <a:lstStyle/>
        <a:p>
          <a:endParaRPr lang="en-US"/>
        </a:p>
      </dgm:t>
    </dgm:pt>
    <dgm:pt modelId="{EA9356D0-CCE0-4A51-8B55-5C9641A057A1}" type="sibTrans" cxnId="{EA305FFA-4C80-44E3-9BD7-27B82F856978}">
      <dgm:prSet/>
      <dgm:spPr/>
      <dgm:t>
        <a:bodyPr/>
        <a:lstStyle/>
        <a:p>
          <a:endParaRPr lang="en-US"/>
        </a:p>
      </dgm:t>
    </dgm:pt>
    <dgm:pt modelId="{E3B3B6B5-D313-4D12-B1AC-4D94E260A6A2}">
      <dgm:prSet phldrT="[Text]" custT="1"/>
      <dgm:spPr/>
      <dgm:t>
        <a:bodyPr/>
        <a:lstStyle/>
        <a:p>
          <a:r>
            <a:rPr lang="en-US" sz="2400" b="1" dirty="0" smtClean="0"/>
            <a:t>25 April 2019</a:t>
          </a:r>
          <a:endParaRPr lang="en-US" sz="2400" b="1" dirty="0"/>
        </a:p>
      </dgm:t>
    </dgm:pt>
    <dgm:pt modelId="{07AFBFAF-EB24-4F2E-A7C4-BDCAC86E8953}" type="parTrans" cxnId="{23EF8BB1-4583-4E5D-9BEE-F8C3A7F9DBD9}">
      <dgm:prSet/>
      <dgm:spPr/>
      <dgm:t>
        <a:bodyPr/>
        <a:lstStyle/>
        <a:p>
          <a:endParaRPr lang="en-US"/>
        </a:p>
      </dgm:t>
    </dgm:pt>
    <dgm:pt modelId="{48DF8397-B41C-414F-873A-E7F556300B00}" type="sibTrans" cxnId="{23EF8BB1-4583-4E5D-9BEE-F8C3A7F9DBD9}">
      <dgm:prSet/>
      <dgm:spPr/>
      <dgm:t>
        <a:bodyPr/>
        <a:lstStyle/>
        <a:p>
          <a:endParaRPr lang="en-US"/>
        </a:p>
      </dgm:t>
    </dgm:pt>
    <dgm:pt modelId="{B86FF030-AA3B-484D-93B2-149D73765588}">
      <dgm:prSet phldrT="[Text]" custT="1"/>
      <dgm:spPr/>
      <dgm:t>
        <a:bodyPr/>
        <a:lstStyle/>
        <a:p>
          <a:r>
            <a:rPr lang="en-IN" sz="2400" dirty="0" err="1" smtClean="0"/>
            <a:t>Updation</a:t>
          </a:r>
          <a:r>
            <a:rPr lang="en-IN" sz="2400" dirty="0" smtClean="0"/>
            <a:t> of reform tracker – Data to be shared with RRC</a:t>
          </a:r>
          <a:endParaRPr lang="en-US" sz="2400" dirty="0"/>
        </a:p>
      </dgm:t>
    </dgm:pt>
    <dgm:pt modelId="{A4AF956F-5AF7-454D-9AEB-98E576EC26EF}" type="parTrans" cxnId="{5C9C0FCC-683E-4AF1-A7C6-3AFA2C131EBA}">
      <dgm:prSet/>
      <dgm:spPr/>
      <dgm:t>
        <a:bodyPr/>
        <a:lstStyle/>
        <a:p>
          <a:endParaRPr lang="en-US"/>
        </a:p>
      </dgm:t>
    </dgm:pt>
    <dgm:pt modelId="{132C9860-9CA6-4BFA-B15F-CCCF580C5AB7}" type="sibTrans" cxnId="{5C9C0FCC-683E-4AF1-A7C6-3AFA2C131EBA}">
      <dgm:prSet/>
      <dgm:spPr/>
      <dgm:t>
        <a:bodyPr/>
        <a:lstStyle/>
        <a:p>
          <a:endParaRPr lang="en-US"/>
        </a:p>
      </dgm:t>
    </dgm:pt>
    <dgm:pt modelId="{5A143E5A-937B-48A7-AADB-7894F2F75F52}">
      <dgm:prSet phldrT="[Text]" custT="1"/>
      <dgm:spPr/>
      <dgm:t>
        <a:bodyPr/>
        <a:lstStyle/>
        <a:p>
          <a:r>
            <a:rPr lang="en-IN" sz="2400" dirty="0" err="1" smtClean="0"/>
            <a:t>Updation</a:t>
          </a:r>
          <a:r>
            <a:rPr lang="en-IN" sz="2400" dirty="0" smtClean="0"/>
            <a:t> of Fund Tracker for RUSA 1.0 and RUSA 2.0</a:t>
          </a:r>
          <a:endParaRPr lang="en-US" sz="2400" dirty="0"/>
        </a:p>
      </dgm:t>
    </dgm:pt>
    <dgm:pt modelId="{47615804-F8AE-486E-9B86-CE4D1700B994}" type="parTrans" cxnId="{00BA05AC-F878-406D-9C06-4BDC15C2A292}">
      <dgm:prSet/>
      <dgm:spPr/>
      <dgm:t>
        <a:bodyPr/>
        <a:lstStyle/>
        <a:p>
          <a:endParaRPr lang="en-US"/>
        </a:p>
      </dgm:t>
    </dgm:pt>
    <dgm:pt modelId="{8C3832C4-2E31-4FA9-912B-6E4C5ABBFEAA}" type="sibTrans" cxnId="{00BA05AC-F878-406D-9C06-4BDC15C2A292}">
      <dgm:prSet/>
      <dgm:spPr/>
      <dgm:t>
        <a:bodyPr/>
        <a:lstStyle/>
        <a:p>
          <a:endParaRPr lang="en-US"/>
        </a:p>
      </dgm:t>
    </dgm:pt>
    <dgm:pt modelId="{28CC14FB-96B3-40C1-9696-6A2A0D73C03A}">
      <dgm:prSet phldrT="[Text]" custT="1"/>
      <dgm:spPr/>
      <dgm:t>
        <a:bodyPr/>
        <a:lstStyle/>
        <a:p>
          <a:r>
            <a:rPr lang="en-US" sz="2400" b="1" dirty="0" smtClean="0"/>
            <a:t>30 April 2019</a:t>
          </a:r>
          <a:endParaRPr lang="en-US" sz="2400" b="1" dirty="0"/>
        </a:p>
      </dgm:t>
    </dgm:pt>
    <dgm:pt modelId="{628BAA3B-4902-4BC9-99A4-F41A2044F7B1}" type="parTrans" cxnId="{EFB93A68-E06D-493E-9623-8A8C8CA55780}">
      <dgm:prSet/>
      <dgm:spPr/>
      <dgm:t>
        <a:bodyPr/>
        <a:lstStyle/>
        <a:p>
          <a:endParaRPr lang="en-US"/>
        </a:p>
      </dgm:t>
    </dgm:pt>
    <dgm:pt modelId="{8A8E4344-1F86-4B61-8BCF-CB77C8DDAA87}" type="sibTrans" cxnId="{EFB93A68-E06D-493E-9623-8A8C8CA55780}">
      <dgm:prSet/>
      <dgm:spPr/>
      <dgm:t>
        <a:bodyPr/>
        <a:lstStyle/>
        <a:p>
          <a:endParaRPr lang="en-US"/>
        </a:p>
      </dgm:t>
    </dgm:pt>
    <dgm:pt modelId="{1AC60DA8-C56F-4ACC-8C41-ACA7A436043E}">
      <dgm:prSet phldrT="[Text]" custT="1"/>
      <dgm:spPr/>
      <dgm:t>
        <a:bodyPr/>
        <a:lstStyle/>
        <a:p>
          <a:r>
            <a:rPr lang="en-IN" sz="2400" dirty="0" smtClean="0"/>
            <a:t>Preparation of template for highlighting the improvements in policy and legislation in all States and UTs over last 5 years</a:t>
          </a:r>
          <a:endParaRPr lang="en-US" sz="2400" dirty="0"/>
        </a:p>
      </dgm:t>
    </dgm:pt>
    <dgm:pt modelId="{6C1F6D10-B9E0-4456-944F-81D4DAACD332}" type="parTrans" cxnId="{8BA33F52-72E9-4265-B4F9-CF6587008364}">
      <dgm:prSet/>
      <dgm:spPr/>
      <dgm:t>
        <a:bodyPr/>
        <a:lstStyle/>
        <a:p>
          <a:endParaRPr lang="en-US"/>
        </a:p>
      </dgm:t>
    </dgm:pt>
    <dgm:pt modelId="{41C32371-65D6-4DD0-B214-C32B29321E5F}" type="sibTrans" cxnId="{8BA33F52-72E9-4265-B4F9-CF6587008364}">
      <dgm:prSet/>
      <dgm:spPr/>
      <dgm:t>
        <a:bodyPr/>
        <a:lstStyle/>
        <a:p>
          <a:endParaRPr lang="en-US"/>
        </a:p>
      </dgm:t>
    </dgm:pt>
    <dgm:pt modelId="{489D36E7-ED33-488A-B132-636125110459}">
      <dgm:prSet phldrT="[Text]" custT="1"/>
      <dgm:spPr/>
      <dgm:t>
        <a:bodyPr/>
        <a:lstStyle/>
        <a:p>
          <a:r>
            <a:rPr lang="en-IN" sz="2400" dirty="0" smtClean="0"/>
            <a:t>Prepare quarterly state briefs and plans </a:t>
          </a:r>
          <a:endParaRPr lang="en-US" sz="2400" dirty="0"/>
        </a:p>
      </dgm:t>
    </dgm:pt>
    <dgm:pt modelId="{41E4D75A-2720-4F06-9399-010631E092D5}" type="parTrans" cxnId="{624A8498-AE24-4ABC-AF8A-641018E2BFFF}">
      <dgm:prSet/>
      <dgm:spPr/>
      <dgm:t>
        <a:bodyPr/>
        <a:lstStyle/>
        <a:p>
          <a:endParaRPr lang="en-US"/>
        </a:p>
      </dgm:t>
    </dgm:pt>
    <dgm:pt modelId="{A067DB2A-E8A9-462C-A265-84CA2590E82B}" type="sibTrans" cxnId="{624A8498-AE24-4ABC-AF8A-641018E2BFFF}">
      <dgm:prSet/>
      <dgm:spPr/>
      <dgm:t>
        <a:bodyPr/>
        <a:lstStyle/>
        <a:p>
          <a:endParaRPr lang="en-US"/>
        </a:p>
      </dgm:t>
    </dgm:pt>
    <dgm:pt modelId="{41EE94C1-D574-4115-A798-367DC2624BC6}">
      <dgm:prSet phldrT="[Text]" custT="1"/>
      <dgm:spPr/>
      <dgm:t>
        <a:bodyPr/>
        <a:lstStyle/>
        <a:p>
          <a:r>
            <a:rPr lang="en-IN" sz="2400" dirty="0" smtClean="0"/>
            <a:t>Sharing of best practices by States –Write-up and sharing of all related data</a:t>
          </a:r>
          <a:endParaRPr lang="en-US" sz="2400" dirty="0"/>
        </a:p>
      </dgm:t>
    </dgm:pt>
    <dgm:pt modelId="{D58DECB1-2B53-4003-8A0D-9233665346F6}" type="parTrans" cxnId="{F548FBFA-4223-4C11-8177-A1F1CA25B5F9}">
      <dgm:prSet/>
      <dgm:spPr/>
      <dgm:t>
        <a:bodyPr/>
        <a:lstStyle/>
        <a:p>
          <a:endParaRPr lang="en-US"/>
        </a:p>
      </dgm:t>
    </dgm:pt>
    <dgm:pt modelId="{2569AACB-12FD-4188-A045-7BF3A067A7BD}" type="sibTrans" cxnId="{F548FBFA-4223-4C11-8177-A1F1CA25B5F9}">
      <dgm:prSet/>
      <dgm:spPr/>
      <dgm:t>
        <a:bodyPr/>
        <a:lstStyle/>
        <a:p>
          <a:endParaRPr lang="en-US"/>
        </a:p>
      </dgm:t>
    </dgm:pt>
    <dgm:pt modelId="{8150E222-AD3F-40B0-BBEF-98F4A9FC6441}" type="pres">
      <dgm:prSet presAssocID="{73CAC43F-7C1A-4397-A5D9-B07BC8C579D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906AE3-DE0D-49B6-B5F9-BABE7962E85E}" type="pres">
      <dgm:prSet presAssocID="{F9FA956C-B878-417D-866C-A5F32EDD2FDB}" presName="linNode" presStyleCnt="0"/>
      <dgm:spPr/>
    </dgm:pt>
    <dgm:pt modelId="{D2292D15-1695-4648-A434-BC62D9506A35}" type="pres">
      <dgm:prSet presAssocID="{F9FA956C-B878-417D-866C-A5F32EDD2FDB}" presName="parTx" presStyleLbl="revTx" presStyleIdx="0" presStyleCnt="3" custLinFactNeighborX="83334" custLinFactNeighborY="55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92139E-B14B-4225-BE49-490AC26379AA}" type="pres">
      <dgm:prSet presAssocID="{F9FA956C-B878-417D-866C-A5F32EDD2FDB}" presName="bracket" presStyleLbl="parChTrans1D1" presStyleIdx="0" presStyleCnt="3"/>
      <dgm:spPr/>
    </dgm:pt>
    <dgm:pt modelId="{299B7240-0D94-4F8D-9199-5204DF5EAF43}" type="pres">
      <dgm:prSet presAssocID="{F9FA956C-B878-417D-866C-A5F32EDD2FDB}" presName="spH" presStyleCnt="0"/>
      <dgm:spPr/>
    </dgm:pt>
    <dgm:pt modelId="{DB9DB977-B0F2-44E1-877B-764640FEA6DE}" type="pres">
      <dgm:prSet presAssocID="{F9FA956C-B878-417D-866C-A5F32EDD2FDB}" presName="des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661FFB-8211-4D2E-8A8B-5D0B6F1067CD}" type="pres">
      <dgm:prSet presAssocID="{2168EC6C-4D45-408D-B636-50E8EDA838CD}" presName="spV" presStyleCnt="0"/>
      <dgm:spPr/>
    </dgm:pt>
    <dgm:pt modelId="{6E27427E-3B28-4E85-8D26-82F0D6BC21D5}" type="pres">
      <dgm:prSet presAssocID="{E3B3B6B5-D313-4D12-B1AC-4D94E260A6A2}" presName="linNode" presStyleCnt="0"/>
      <dgm:spPr/>
    </dgm:pt>
    <dgm:pt modelId="{2597F26F-2A87-4D57-B32B-440564201098}" type="pres">
      <dgm:prSet presAssocID="{E3B3B6B5-D313-4D12-B1AC-4D94E260A6A2}" presName="parTx" presStyleLbl="revTx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47E65D-B97C-4FBF-ACE1-529646276944}" type="pres">
      <dgm:prSet presAssocID="{E3B3B6B5-D313-4D12-B1AC-4D94E260A6A2}" presName="bracket" presStyleLbl="parChTrans1D1" presStyleIdx="1" presStyleCnt="3"/>
      <dgm:spPr/>
    </dgm:pt>
    <dgm:pt modelId="{FD0BECA2-8A8F-4FB7-A5AB-50CB0C6A8B25}" type="pres">
      <dgm:prSet presAssocID="{E3B3B6B5-D313-4D12-B1AC-4D94E260A6A2}" presName="spH" presStyleCnt="0"/>
      <dgm:spPr/>
    </dgm:pt>
    <dgm:pt modelId="{98CA7A3A-E8C5-4200-A5BD-843A89E0F32D}" type="pres">
      <dgm:prSet presAssocID="{E3B3B6B5-D313-4D12-B1AC-4D94E260A6A2}" presName="des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ACE63C-E1DF-42A1-AEA8-9310833FDEA8}" type="pres">
      <dgm:prSet presAssocID="{48DF8397-B41C-414F-873A-E7F556300B00}" presName="spV" presStyleCnt="0"/>
      <dgm:spPr/>
    </dgm:pt>
    <dgm:pt modelId="{4371302B-FE20-4115-AB7F-895BCD7C5D16}" type="pres">
      <dgm:prSet presAssocID="{28CC14FB-96B3-40C1-9696-6A2A0D73C03A}" presName="linNode" presStyleCnt="0"/>
      <dgm:spPr/>
    </dgm:pt>
    <dgm:pt modelId="{F042A013-CCAD-48F9-A703-2D47890F0648}" type="pres">
      <dgm:prSet presAssocID="{28CC14FB-96B3-40C1-9696-6A2A0D73C03A}" presName="parTx" presStyleLbl="revTx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D956A-5AE6-4CFB-BA0B-4ABE0469028F}" type="pres">
      <dgm:prSet presAssocID="{28CC14FB-96B3-40C1-9696-6A2A0D73C03A}" presName="bracket" presStyleLbl="parChTrans1D1" presStyleIdx="2" presStyleCnt="3"/>
      <dgm:spPr/>
    </dgm:pt>
    <dgm:pt modelId="{2C44B2B7-5E5F-4DA5-AF4C-FD7F73F525A1}" type="pres">
      <dgm:prSet presAssocID="{28CC14FB-96B3-40C1-9696-6A2A0D73C03A}" presName="spH" presStyleCnt="0"/>
      <dgm:spPr/>
    </dgm:pt>
    <dgm:pt modelId="{1323CD79-67AF-466D-9743-2ED9C5DFE5A2}" type="pres">
      <dgm:prSet presAssocID="{28CC14FB-96B3-40C1-9696-6A2A0D73C03A}" presName="des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39B863A-9445-4193-AA14-225E46E499C0}" type="presOf" srcId="{73CAC43F-7C1A-4397-A5D9-B07BC8C579D4}" destId="{8150E222-AD3F-40B0-BBEF-98F4A9FC6441}" srcOrd="0" destOrd="0" presId="urn:diagrams.loki3.com/BracketList"/>
    <dgm:cxn modelId="{F548FBFA-4223-4C11-8177-A1F1CA25B5F9}" srcId="{28CC14FB-96B3-40C1-9696-6A2A0D73C03A}" destId="{41EE94C1-D574-4115-A798-367DC2624BC6}" srcOrd="1" destOrd="0" parTransId="{D58DECB1-2B53-4003-8A0D-9233665346F6}" sibTransId="{2569AACB-12FD-4188-A045-7BF3A067A7BD}"/>
    <dgm:cxn modelId="{34E7167A-1418-4D22-B231-68BF6EB62AC1}" type="presOf" srcId="{28CC14FB-96B3-40C1-9696-6A2A0D73C03A}" destId="{F042A013-CCAD-48F9-A703-2D47890F0648}" srcOrd="0" destOrd="0" presId="urn:diagrams.loki3.com/BracketList"/>
    <dgm:cxn modelId="{75D46BC4-ECA3-4BFE-BD89-763FBBE8C76D}" type="presOf" srcId="{41EE94C1-D574-4115-A798-367DC2624BC6}" destId="{1323CD79-67AF-466D-9743-2ED9C5DFE5A2}" srcOrd="0" destOrd="1" presId="urn:diagrams.loki3.com/BracketList"/>
    <dgm:cxn modelId="{34F3653C-97D1-4B4E-9C30-9C5FA20DCE01}" type="presOf" srcId="{F05B8035-3ECA-4ADB-8AF7-3E1D1748DEE6}" destId="{DB9DB977-B0F2-44E1-877B-764640FEA6DE}" srcOrd="0" destOrd="0" presId="urn:diagrams.loki3.com/BracketList"/>
    <dgm:cxn modelId="{EFB93A68-E06D-493E-9623-8A8C8CA55780}" srcId="{73CAC43F-7C1A-4397-A5D9-B07BC8C579D4}" destId="{28CC14FB-96B3-40C1-9696-6A2A0D73C03A}" srcOrd="2" destOrd="0" parTransId="{628BAA3B-4902-4BC9-99A4-F41A2044F7B1}" sibTransId="{8A8E4344-1F86-4B61-8BCF-CB77C8DDAA87}"/>
    <dgm:cxn modelId="{00BA05AC-F878-406D-9C06-4BDC15C2A292}" srcId="{28CC14FB-96B3-40C1-9696-6A2A0D73C03A}" destId="{5A143E5A-937B-48A7-AADB-7894F2F75F52}" srcOrd="0" destOrd="0" parTransId="{47615804-F8AE-486E-9B86-CE4D1700B994}" sibTransId="{8C3832C4-2E31-4FA9-912B-6E4C5ABBFEAA}"/>
    <dgm:cxn modelId="{8BA33F52-72E9-4265-B4F9-CF6587008364}" srcId="{E3B3B6B5-D313-4D12-B1AC-4D94E260A6A2}" destId="{1AC60DA8-C56F-4ACC-8C41-ACA7A436043E}" srcOrd="1" destOrd="0" parTransId="{6C1F6D10-B9E0-4456-944F-81D4DAACD332}" sibTransId="{41C32371-65D6-4DD0-B214-C32B29321E5F}"/>
    <dgm:cxn modelId="{94D27F74-AD2D-485A-9406-B885BB0A6DD3}" type="presOf" srcId="{489D36E7-ED33-488A-B132-636125110459}" destId="{98CA7A3A-E8C5-4200-A5BD-843A89E0F32D}" srcOrd="0" destOrd="2" presId="urn:diagrams.loki3.com/BracketList"/>
    <dgm:cxn modelId="{05E52D04-4241-4A53-A250-3375A0BD98B2}" type="presOf" srcId="{5A143E5A-937B-48A7-AADB-7894F2F75F52}" destId="{1323CD79-67AF-466D-9743-2ED9C5DFE5A2}" srcOrd="0" destOrd="0" presId="urn:diagrams.loki3.com/BracketList"/>
    <dgm:cxn modelId="{624A8498-AE24-4ABC-AF8A-641018E2BFFF}" srcId="{E3B3B6B5-D313-4D12-B1AC-4D94E260A6A2}" destId="{489D36E7-ED33-488A-B132-636125110459}" srcOrd="2" destOrd="0" parTransId="{41E4D75A-2720-4F06-9399-010631E092D5}" sibTransId="{A067DB2A-E8A9-462C-A265-84CA2590E82B}"/>
    <dgm:cxn modelId="{8B13207D-BC26-4043-8DCB-E9BD304BC903}" srcId="{73CAC43F-7C1A-4397-A5D9-B07BC8C579D4}" destId="{F9FA956C-B878-417D-866C-A5F32EDD2FDB}" srcOrd="0" destOrd="0" parTransId="{09AA40E9-1AEF-44D9-A9DD-7F4CC06DD4A2}" sibTransId="{2168EC6C-4D45-408D-B636-50E8EDA838CD}"/>
    <dgm:cxn modelId="{846B33D4-C377-4637-B9CA-9880DF9AAD89}" type="presOf" srcId="{F9FA956C-B878-417D-866C-A5F32EDD2FDB}" destId="{D2292D15-1695-4648-A434-BC62D9506A35}" srcOrd="0" destOrd="0" presId="urn:diagrams.loki3.com/BracketList"/>
    <dgm:cxn modelId="{A12DA6C5-02FA-4C32-8EF0-CCF6568E7B64}" type="presOf" srcId="{1AC60DA8-C56F-4ACC-8C41-ACA7A436043E}" destId="{98CA7A3A-E8C5-4200-A5BD-843A89E0F32D}" srcOrd="0" destOrd="1" presId="urn:diagrams.loki3.com/BracketList"/>
    <dgm:cxn modelId="{2C7C4247-0DEC-4A0B-8051-D97F3A61C538}" type="presOf" srcId="{E3B3B6B5-D313-4D12-B1AC-4D94E260A6A2}" destId="{2597F26F-2A87-4D57-B32B-440564201098}" srcOrd="0" destOrd="0" presId="urn:diagrams.loki3.com/BracketList"/>
    <dgm:cxn modelId="{23EF8BB1-4583-4E5D-9BEE-F8C3A7F9DBD9}" srcId="{73CAC43F-7C1A-4397-A5D9-B07BC8C579D4}" destId="{E3B3B6B5-D313-4D12-B1AC-4D94E260A6A2}" srcOrd="1" destOrd="0" parTransId="{07AFBFAF-EB24-4F2E-A7C4-BDCAC86E8953}" sibTransId="{48DF8397-B41C-414F-873A-E7F556300B00}"/>
    <dgm:cxn modelId="{E84BEFCC-8E45-4437-8DED-979AC751BAED}" type="presOf" srcId="{B86FF030-AA3B-484D-93B2-149D73765588}" destId="{98CA7A3A-E8C5-4200-A5BD-843A89E0F32D}" srcOrd="0" destOrd="0" presId="urn:diagrams.loki3.com/BracketList"/>
    <dgm:cxn modelId="{5C9C0FCC-683E-4AF1-A7C6-3AFA2C131EBA}" srcId="{E3B3B6B5-D313-4D12-B1AC-4D94E260A6A2}" destId="{B86FF030-AA3B-484D-93B2-149D73765588}" srcOrd="0" destOrd="0" parTransId="{A4AF956F-5AF7-454D-9AEB-98E576EC26EF}" sibTransId="{132C9860-9CA6-4BFA-B15F-CCCF580C5AB7}"/>
    <dgm:cxn modelId="{EA305FFA-4C80-44E3-9BD7-27B82F856978}" srcId="{F9FA956C-B878-417D-866C-A5F32EDD2FDB}" destId="{F05B8035-3ECA-4ADB-8AF7-3E1D1748DEE6}" srcOrd="0" destOrd="0" parTransId="{3E757872-9790-4A0C-9091-131A006F6B21}" sibTransId="{EA9356D0-CCE0-4A51-8B55-5C9641A057A1}"/>
    <dgm:cxn modelId="{1E1761BB-07C0-4709-958C-B579CAC06F83}" type="presParOf" srcId="{8150E222-AD3F-40B0-BBEF-98F4A9FC6441}" destId="{87906AE3-DE0D-49B6-B5F9-BABE7962E85E}" srcOrd="0" destOrd="0" presId="urn:diagrams.loki3.com/BracketList"/>
    <dgm:cxn modelId="{725E938D-5DBB-43AD-9A82-C024A7610BBF}" type="presParOf" srcId="{87906AE3-DE0D-49B6-B5F9-BABE7962E85E}" destId="{D2292D15-1695-4648-A434-BC62D9506A35}" srcOrd="0" destOrd="0" presId="urn:diagrams.loki3.com/BracketList"/>
    <dgm:cxn modelId="{53DE89A2-EF08-4841-8293-0D4EB93B3CAE}" type="presParOf" srcId="{87906AE3-DE0D-49B6-B5F9-BABE7962E85E}" destId="{3392139E-B14B-4225-BE49-490AC26379AA}" srcOrd="1" destOrd="0" presId="urn:diagrams.loki3.com/BracketList"/>
    <dgm:cxn modelId="{144FE784-28A4-436D-9BD6-6391B26CCF0E}" type="presParOf" srcId="{87906AE3-DE0D-49B6-B5F9-BABE7962E85E}" destId="{299B7240-0D94-4F8D-9199-5204DF5EAF43}" srcOrd="2" destOrd="0" presId="urn:diagrams.loki3.com/BracketList"/>
    <dgm:cxn modelId="{39394974-940D-4B78-A888-5B07A0F2CF23}" type="presParOf" srcId="{87906AE3-DE0D-49B6-B5F9-BABE7962E85E}" destId="{DB9DB977-B0F2-44E1-877B-764640FEA6DE}" srcOrd="3" destOrd="0" presId="urn:diagrams.loki3.com/BracketList"/>
    <dgm:cxn modelId="{67766B0F-0A74-4738-B786-D96BA6C0F139}" type="presParOf" srcId="{8150E222-AD3F-40B0-BBEF-98F4A9FC6441}" destId="{AA661FFB-8211-4D2E-8A8B-5D0B6F1067CD}" srcOrd="1" destOrd="0" presId="urn:diagrams.loki3.com/BracketList"/>
    <dgm:cxn modelId="{A8FC2051-B461-4CEC-A20F-B9A10073E968}" type="presParOf" srcId="{8150E222-AD3F-40B0-BBEF-98F4A9FC6441}" destId="{6E27427E-3B28-4E85-8D26-82F0D6BC21D5}" srcOrd="2" destOrd="0" presId="urn:diagrams.loki3.com/BracketList"/>
    <dgm:cxn modelId="{720C8FE1-62B3-4187-AB32-437D484B0CA7}" type="presParOf" srcId="{6E27427E-3B28-4E85-8D26-82F0D6BC21D5}" destId="{2597F26F-2A87-4D57-B32B-440564201098}" srcOrd="0" destOrd="0" presId="urn:diagrams.loki3.com/BracketList"/>
    <dgm:cxn modelId="{00C2134D-BFC2-4238-A914-C6CBA56AA9A9}" type="presParOf" srcId="{6E27427E-3B28-4E85-8D26-82F0D6BC21D5}" destId="{A647E65D-B97C-4FBF-ACE1-529646276944}" srcOrd="1" destOrd="0" presId="urn:diagrams.loki3.com/BracketList"/>
    <dgm:cxn modelId="{FB85216A-C6CE-4EDF-ADF8-A0510E277A7D}" type="presParOf" srcId="{6E27427E-3B28-4E85-8D26-82F0D6BC21D5}" destId="{FD0BECA2-8A8F-4FB7-A5AB-50CB0C6A8B25}" srcOrd="2" destOrd="0" presId="urn:diagrams.loki3.com/BracketList"/>
    <dgm:cxn modelId="{1E66BB39-CD30-4B82-9CDB-67B03E9D3827}" type="presParOf" srcId="{6E27427E-3B28-4E85-8D26-82F0D6BC21D5}" destId="{98CA7A3A-E8C5-4200-A5BD-843A89E0F32D}" srcOrd="3" destOrd="0" presId="urn:diagrams.loki3.com/BracketList"/>
    <dgm:cxn modelId="{7BAEC3AE-9FC0-4A50-B644-DC98A3A4C9E6}" type="presParOf" srcId="{8150E222-AD3F-40B0-BBEF-98F4A9FC6441}" destId="{29ACE63C-E1DF-42A1-AEA8-9310833FDEA8}" srcOrd="3" destOrd="0" presId="urn:diagrams.loki3.com/BracketList"/>
    <dgm:cxn modelId="{3BD8E26E-BEAA-4137-8895-748494EDBFEF}" type="presParOf" srcId="{8150E222-AD3F-40B0-BBEF-98F4A9FC6441}" destId="{4371302B-FE20-4115-AB7F-895BCD7C5D16}" srcOrd="4" destOrd="0" presId="urn:diagrams.loki3.com/BracketList"/>
    <dgm:cxn modelId="{799D5220-F1E6-4D3D-8A09-F3822059B2C1}" type="presParOf" srcId="{4371302B-FE20-4115-AB7F-895BCD7C5D16}" destId="{F042A013-CCAD-48F9-A703-2D47890F0648}" srcOrd="0" destOrd="0" presId="urn:diagrams.loki3.com/BracketList"/>
    <dgm:cxn modelId="{655875B8-B096-444E-BBA7-DA40E646511C}" type="presParOf" srcId="{4371302B-FE20-4115-AB7F-895BCD7C5D16}" destId="{753D956A-5AE6-4CFB-BA0B-4ABE0469028F}" srcOrd="1" destOrd="0" presId="urn:diagrams.loki3.com/BracketList"/>
    <dgm:cxn modelId="{8A3E1DC0-DFD2-45EC-8F44-F766071220DF}" type="presParOf" srcId="{4371302B-FE20-4115-AB7F-895BCD7C5D16}" destId="{2C44B2B7-5E5F-4DA5-AF4C-FD7F73F525A1}" srcOrd="2" destOrd="0" presId="urn:diagrams.loki3.com/BracketList"/>
    <dgm:cxn modelId="{3378F151-6BA0-438D-A8AB-BAF4F8EC8575}" type="presParOf" srcId="{4371302B-FE20-4115-AB7F-895BCD7C5D16}" destId="{1323CD79-67AF-466D-9743-2ED9C5DFE5A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34449F-C65A-4EFB-AF86-A86EAD64CA16}">
      <dsp:nvSpPr>
        <dsp:cNvPr id="0" name=""/>
        <dsp:cNvSpPr/>
      </dsp:nvSpPr>
      <dsp:spPr>
        <a:xfrm>
          <a:off x="0" y="269459"/>
          <a:ext cx="827881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7DA050-F926-4585-ADA9-43C17734B30D}">
      <dsp:nvSpPr>
        <dsp:cNvPr id="0" name=""/>
        <dsp:cNvSpPr/>
      </dsp:nvSpPr>
      <dsp:spPr>
        <a:xfrm>
          <a:off x="413940" y="18539"/>
          <a:ext cx="5795168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44" tIns="0" rIns="21904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Improve overall quality</a:t>
          </a:r>
          <a:endParaRPr lang="en-IN" sz="1800" kern="1200" dirty="0"/>
        </a:p>
      </dsp:txBody>
      <dsp:txXfrm>
        <a:off x="438438" y="43037"/>
        <a:ext cx="5746172" cy="452844"/>
      </dsp:txXfrm>
    </dsp:sp>
    <dsp:sp modelId="{D30EF576-E483-479B-BC8D-591BC72999A3}">
      <dsp:nvSpPr>
        <dsp:cNvPr id="0" name=""/>
        <dsp:cNvSpPr/>
      </dsp:nvSpPr>
      <dsp:spPr>
        <a:xfrm>
          <a:off x="0" y="1040579"/>
          <a:ext cx="827881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4F2F54-7FCE-4CE7-98F2-79BB1DA86FE7}">
      <dsp:nvSpPr>
        <dsp:cNvPr id="0" name=""/>
        <dsp:cNvSpPr/>
      </dsp:nvSpPr>
      <dsp:spPr>
        <a:xfrm>
          <a:off x="413940" y="789659"/>
          <a:ext cx="5795168" cy="501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44" tIns="0" rIns="21904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Improve access and equity and achieve the target of GER of 30% by 2020</a:t>
          </a:r>
          <a:endParaRPr lang="en-IN" sz="1800" kern="1200" dirty="0"/>
        </a:p>
      </dsp:txBody>
      <dsp:txXfrm>
        <a:off x="438438" y="814157"/>
        <a:ext cx="5746172" cy="452844"/>
      </dsp:txXfrm>
    </dsp:sp>
    <dsp:sp modelId="{16B76318-97F5-4A28-B252-75DDF3C56875}">
      <dsp:nvSpPr>
        <dsp:cNvPr id="0" name=""/>
        <dsp:cNvSpPr/>
      </dsp:nvSpPr>
      <dsp:spPr>
        <a:xfrm>
          <a:off x="0" y="1811700"/>
          <a:ext cx="827881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918180-F632-44E2-8D0E-D20F24B63282}">
      <dsp:nvSpPr>
        <dsp:cNvPr id="0" name=""/>
        <dsp:cNvSpPr/>
      </dsp:nvSpPr>
      <dsp:spPr>
        <a:xfrm>
          <a:off x="413940" y="1560779"/>
          <a:ext cx="5795168" cy="5018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44" tIns="0" rIns="21904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Upgradation of academic infrastructure and provision of better teaching-learning environment.</a:t>
          </a:r>
          <a:endParaRPr lang="en-IN" sz="1800" kern="1200" dirty="0"/>
        </a:p>
      </dsp:txBody>
      <dsp:txXfrm>
        <a:off x="438438" y="1585277"/>
        <a:ext cx="5746172" cy="452844"/>
      </dsp:txXfrm>
    </dsp:sp>
    <dsp:sp modelId="{82309870-7AC5-428C-8A8B-808610E66C0D}">
      <dsp:nvSpPr>
        <dsp:cNvPr id="0" name=""/>
        <dsp:cNvSpPr/>
      </dsp:nvSpPr>
      <dsp:spPr>
        <a:xfrm>
          <a:off x="0" y="2582820"/>
          <a:ext cx="827881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06E311-C766-4F11-AEEA-129BDAE0ADC2}">
      <dsp:nvSpPr>
        <dsp:cNvPr id="0" name=""/>
        <dsp:cNvSpPr/>
      </dsp:nvSpPr>
      <dsp:spPr>
        <a:xfrm>
          <a:off x="413940" y="2331900"/>
          <a:ext cx="5795168" cy="5018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44" tIns="0" rIns="21904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Ensure adequate availability of quality faculty</a:t>
          </a:r>
          <a:endParaRPr lang="en-IN" sz="1800" kern="1200" dirty="0"/>
        </a:p>
      </dsp:txBody>
      <dsp:txXfrm>
        <a:off x="438438" y="2356398"/>
        <a:ext cx="5746172" cy="452844"/>
      </dsp:txXfrm>
    </dsp:sp>
    <dsp:sp modelId="{60A3E2B0-F9F0-45F7-8EBD-DB7203EDFF79}">
      <dsp:nvSpPr>
        <dsp:cNvPr id="0" name=""/>
        <dsp:cNvSpPr/>
      </dsp:nvSpPr>
      <dsp:spPr>
        <a:xfrm>
          <a:off x="0" y="3353939"/>
          <a:ext cx="827881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D81EA1-F352-4AEF-9E5A-A2E934EF1BF6}">
      <dsp:nvSpPr>
        <dsp:cNvPr id="0" name=""/>
        <dsp:cNvSpPr/>
      </dsp:nvSpPr>
      <dsp:spPr>
        <a:xfrm>
          <a:off x="413940" y="3103019"/>
          <a:ext cx="5795168" cy="5018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44" tIns="0" rIns="21904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Facilitate research and innovation</a:t>
          </a:r>
          <a:endParaRPr lang="en-IN" sz="1800" kern="1200" dirty="0"/>
        </a:p>
      </dsp:txBody>
      <dsp:txXfrm>
        <a:off x="438438" y="3127517"/>
        <a:ext cx="5746172" cy="452844"/>
      </dsp:txXfrm>
    </dsp:sp>
    <dsp:sp modelId="{B6F38067-0BFE-4CBC-AA57-FD93223D5F57}">
      <dsp:nvSpPr>
        <dsp:cNvPr id="0" name=""/>
        <dsp:cNvSpPr/>
      </dsp:nvSpPr>
      <dsp:spPr>
        <a:xfrm>
          <a:off x="0" y="4125060"/>
          <a:ext cx="827881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A8D3FE-42C5-4DD5-AD43-085803506A5F}">
      <dsp:nvSpPr>
        <dsp:cNvPr id="0" name=""/>
        <dsp:cNvSpPr/>
      </dsp:nvSpPr>
      <dsp:spPr>
        <a:xfrm>
          <a:off x="413940" y="3874140"/>
          <a:ext cx="5795168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44" tIns="0" rIns="21904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Usher critical and transformative reforms: academic, examination, affiliation and governance</a:t>
          </a:r>
          <a:endParaRPr lang="en-IN" sz="1800" kern="1200" dirty="0"/>
        </a:p>
      </dsp:txBody>
      <dsp:txXfrm>
        <a:off x="438438" y="3898638"/>
        <a:ext cx="5746172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8BB4EE-E16B-40EF-88BD-B1D23561B556}">
      <dsp:nvSpPr>
        <dsp:cNvPr id="0" name=""/>
        <dsp:cNvSpPr/>
      </dsp:nvSpPr>
      <dsp:spPr>
        <a:xfrm>
          <a:off x="4517707" y="2546032"/>
          <a:ext cx="3111817" cy="3111817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/>
            <a:t>Key informant interviews </a:t>
          </a:r>
          <a:r>
            <a:rPr lang="en-IN" sz="1600" kern="1200" dirty="0" smtClean="0"/>
            <a:t>(beneficiary, institutions, states, students, faculty testimonials of VCs and others indirect beneficiaries)</a:t>
          </a:r>
          <a:endParaRPr lang="en-IN" sz="1600" kern="1200" dirty="0"/>
        </a:p>
      </dsp:txBody>
      <dsp:txXfrm>
        <a:off x="5143321" y="3274960"/>
        <a:ext cx="1860589" cy="1599538"/>
      </dsp:txXfrm>
    </dsp:sp>
    <dsp:sp modelId="{8375D3B2-9921-43FA-B877-7486A45A462F}">
      <dsp:nvSpPr>
        <dsp:cNvPr id="0" name=""/>
        <dsp:cNvSpPr/>
      </dsp:nvSpPr>
      <dsp:spPr>
        <a:xfrm>
          <a:off x="2707195" y="1810512"/>
          <a:ext cx="2263140" cy="2263140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/>
            <a:t>Visit to States &amp; UTs</a:t>
          </a:r>
          <a:endParaRPr lang="en-IN" sz="2400" b="1" kern="1200" dirty="0"/>
        </a:p>
      </dsp:txBody>
      <dsp:txXfrm>
        <a:off x="3276947" y="2383708"/>
        <a:ext cx="1123636" cy="1116748"/>
      </dsp:txXfrm>
    </dsp:sp>
    <dsp:sp modelId="{2744CB6B-B03A-410C-A4ED-43881F6431EB}">
      <dsp:nvSpPr>
        <dsp:cNvPr id="0" name=""/>
        <dsp:cNvSpPr/>
      </dsp:nvSpPr>
      <dsp:spPr>
        <a:xfrm rot="20700000">
          <a:off x="3974784" y="249176"/>
          <a:ext cx="2217415" cy="2217415"/>
        </a:xfrm>
        <a:prstGeom prst="gear6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smtClean="0"/>
            <a:t>Desk reviews </a:t>
          </a:r>
          <a:r>
            <a:rPr lang="en-IN" sz="1600" b="0" kern="1200" smtClean="0"/>
            <a:t>(physical &amp; financial reforms) </a:t>
          </a:r>
          <a:endParaRPr lang="en-IN" sz="1600" b="0" kern="1200" dirty="0"/>
        </a:p>
      </dsp:txBody>
      <dsp:txXfrm rot="-20700000">
        <a:off x="4461129" y="735520"/>
        <a:ext cx="1244727" cy="1244727"/>
      </dsp:txXfrm>
    </dsp:sp>
    <dsp:sp modelId="{6DA108A5-967C-45BE-8A01-918EBE6ABF66}">
      <dsp:nvSpPr>
        <dsp:cNvPr id="0" name=""/>
        <dsp:cNvSpPr/>
      </dsp:nvSpPr>
      <dsp:spPr>
        <a:xfrm>
          <a:off x="4294822" y="2067082"/>
          <a:ext cx="3983126" cy="3983126"/>
        </a:xfrm>
        <a:prstGeom prst="circularArrow">
          <a:avLst>
            <a:gd name="adj1" fmla="val 4687"/>
            <a:gd name="adj2" fmla="val 299029"/>
            <a:gd name="adj3" fmla="val 2542748"/>
            <a:gd name="adj4" fmla="val 15805156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D850B6-7B87-494C-B906-9700866CCA95}">
      <dsp:nvSpPr>
        <dsp:cNvPr id="0" name=""/>
        <dsp:cNvSpPr/>
      </dsp:nvSpPr>
      <dsp:spPr>
        <a:xfrm>
          <a:off x="2306397" y="1303483"/>
          <a:ext cx="2893990" cy="289399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5F0BCC-0668-4C0B-92BF-7E9F5E3761B0}">
      <dsp:nvSpPr>
        <dsp:cNvPr id="0" name=""/>
        <dsp:cNvSpPr/>
      </dsp:nvSpPr>
      <dsp:spPr>
        <a:xfrm>
          <a:off x="3461873" y="-242801"/>
          <a:ext cx="3120304" cy="312030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DFC66-8B7A-41E2-A208-AB613D5BBC0A}" type="datetimeFigureOut">
              <a:rPr lang="en-IN" smtClean="0"/>
              <a:t>13-04-2019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CF2A7-94B2-4928-89B1-A8043466A0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1733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46D9-4DE6-4EE5-8302-966101F4B694}" type="datetime1">
              <a:rPr lang="en-US" smtClean="0"/>
              <a:t>4/13/2019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598A-DF07-47F8-9FB2-F105586B2C6F}" type="datetime1">
              <a:rPr lang="en-US" smtClean="0"/>
              <a:t>4/13/2019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6A8B-7139-45DB-9C77-E1E368E87C68}" type="datetime1">
              <a:rPr lang="en-US" smtClean="0"/>
              <a:t>4/13/2019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6BA3B-A1AF-4AE8-98DF-80C676D6554A}" type="datetime1">
              <a:rPr lang="en-US" smtClean="0"/>
              <a:t>4/13/2019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F260-01EA-43EA-8259-B2AE682715F6}" type="datetime1">
              <a:rPr lang="en-US" smtClean="0"/>
              <a:t>4/13/2019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BB3-5B0B-4D2B-BBBA-310859840061}" type="datetime1">
              <a:rPr lang="en-US" smtClean="0"/>
              <a:t>4/13/2019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AAE4C-F356-4E82-9FB1-ED1215B0DCD8}" type="datetime1">
              <a:rPr lang="en-US" smtClean="0"/>
              <a:t>4/13/2019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1AF-0209-473C-8D56-CDDC53A901DA}" type="datetime1">
              <a:rPr lang="en-US" smtClean="0"/>
              <a:t>4/13/2019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364A-EFA7-48A8-B5F0-CFE4BD8C5C1E}" type="datetime1">
              <a:rPr lang="en-US" smtClean="0"/>
              <a:t>4/13/2019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B576F-21AD-4E1C-94FD-DC73881C603E}" type="datetime1">
              <a:rPr lang="en-US" smtClean="0"/>
              <a:t>4/13/2019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FE64-F38B-4102-BAE2-3BF3FFA2998A}" type="datetime1">
              <a:rPr lang="en-US" smtClean="0"/>
              <a:t>4/13/2019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346FC1-240D-4024-AE71-86817758D60A}" type="datetime1">
              <a:rPr lang="en-US" smtClean="0"/>
              <a:t>4/13/2019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05200"/>
            <a:ext cx="6858000" cy="990600"/>
          </a:xfrm>
        </p:spPr>
        <p:txBody>
          <a:bodyPr/>
          <a:lstStyle/>
          <a:p>
            <a:r>
              <a:rPr lang="en-IN" dirty="0" smtClean="0"/>
              <a:t>13 April 2019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600200"/>
            <a:ext cx="7543800" cy="1524000"/>
          </a:xfrm>
        </p:spPr>
        <p:txBody>
          <a:bodyPr>
            <a:noAutofit/>
          </a:bodyPr>
          <a:lstStyle/>
          <a:p>
            <a:r>
              <a:rPr lang="en-IN" sz="3600" dirty="0" smtClean="0">
                <a:solidFill>
                  <a:schemeClr val="tx1"/>
                </a:solidFill>
              </a:rPr>
              <a:t>Evaluation of </a:t>
            </a:r>
            <a:r>
              <a:rPr lang="en-IN" sz="3600" dirty="0" err="1">
                <a:solidFill>
                  <a:schemeClr val="tx1"/>
                </a:solidFill>
              </a:rPr>
              <a:t>Rashtriya</a:t>
            </a:r>
            <a:r>
              <a:rPr lang="en-IN" sz="3600" dirty="0">
                <a:solidFill>
                  <a:schemeClr val="tx1"/>
                </a:solidFill>
              </a:rPr>
              <a:t> </a:t>
            </a:r>
            <a:r>
              <a:rPr lang="en-IN" sz="3600" dirty="0" err="1">
                <a:solidFill>
                  <a:schemeClr val="tx1"/>
                </a:solidFill>
              </a:rPr>
              <a:t>Uchchatar</a:t>
            </a:r>
            <a:r>
              <a:rPr lang="en-IN" sz="3600" dirty="0">
                <a:solidFill>
                  <a:schemeClr val="tx1"/>
                </a:solidFill>
              </a:rPr>
              <a:t> </a:t>
            </a:r>
            <a:r>
              <a:rPr lang="en-IN" sz="3600" dirty="0" err="1">
                <a:solidFill>
                  <a:schemeClr val="tx1"/>
                </a:solidFill>
              </a:rPr>
              <a:t>Shiksha</a:t>
            </a:r>
            <a:r>
              <a:rPr lang="en-IN" sz="3600" dirty="0">
                <a:solidFill>
                  <a:schemeClr val="tx1"/>
                </a:solidFill>
              </a:rPr>
              <a:t> </a:t>
            </a:r>
            <a:r>
              <a:rPr lang="en-IN" sz="3600" dirty="0" err="1">
                <a:solidFill>
                  <a:schemeClr val="tx1"/>
                </a:solidFill>
              </a:rPr>
              <a:t>Abhiyan</a:t>
            </a:r>
            <a:r>
              <a:rPr lang="en-IN" sz="3600" dirty="0">
                <a:solidFill>
                  <a:schemeClr val="tx1"/>
                </a:solidFill>
              </a:rPr>
              <a:t> </a:t>
            </a:r>
            <a:r>
              <a:rPr lang="en-IN" sz="3600" dirty="0" smtClean="0">
                <a:solidFill>
                  <a:schemeClr val="tx1"/>
                </a:solidFill>
              </a:rPr>
              <a:t/>
            </a:r>
            <a:br>
              <a:rPr lang="en-IN" sz="3600" dirty="0" smtClean="0">
                <a:solidFill>
                  <a:schemeClr val="tx1"/>
                </a:solidFill>
              </a:rPr>
            </a:br>
            <a:r>
              <a:rPr lang="en-IN" sz="2400" dirty="0" smtClean="0">
                <a:solidFill>
                  <a:schemeClr val="tx1"/>
                </a:solidFill>
              </a:rPr>
              <a:t>(</a:t>
            </a:r>
            <a:r>
              <a:rPr lang="en-IN" sz="2400" dirty="0">
                <a:solidFill>
                  <a:schemeClr val="tx1"/>
                </a:solidFill>
              </a:rPr>
              <a:t>RUSA)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943600"/>
            <a:ext cx="1268412" cy="712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3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Key Areas to be </a:t>
            </a:r>
            <a:r>
              <a:rPr lang="en-IN" dirty="0" smtClean="0"/>
              <a:t>evaluated</a:t>
            </a:r>
            <a:br>
              <a:rPr lang="en-IN" dirty="0" smtClean="0"/>
            </a:b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17707506"/>
              </p:ext>
            </p:extLst>
          </p:nvPr>
        </p:nvGraphicFramePr>
        <p:xfrm>
          <a:off x="228600" y="990600"/>
          <a:ext cx="8763000" cy="4210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4953000"/>
              </a:tblGrid>
              <a:tr h="522514">
                <a:tc>
                  <a:txBody>
                    <a:bodyPr/>
                    <a:lstStyle/>
                    <a:p>
                      <a:r>
                        <a:rPr lang="en-IN" dirty="0" smtClean="0"/>
                        <a:t>Key</a:t>
                      </a:r>
                      <a:r>
                        <a:rPr lang="en-IN" baseline="0" dirty="0" smtClean="0"/>
                        <a:t> Areas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Corresponding components/criterion</a:t>
                      </a:r>
                      <a:endParaRPr lang="en-IN" sz="1600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19. Component-wise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Physical and Financial targets and achievements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Uploading of physical and financial progress on</a:t>
                      </a: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fund tracker RUSA </a:t>
                      </a:r>
                      <a:r>
                        <a:rPr kumimoji="0" lang="en-IN" sz="1600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Bhuvan</a:t>
                      </a: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app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Updation</a:t>
                      </a: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on state’s corner in RUSA website</a:t>
                      </a:r>
                      <a:endParaRPr kumimoji="0" lang="en-IN" sz="16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20. Best practices from States</a:t>
                      </a: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and </a:t>
                      </a: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6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6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Initiatives for improving access, equity and quality benchmarks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Step towards systemic and Governance, affiliation, accreditation, academic, examination reforms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Innovations in improving efficiency and effectiveness of HE systems</a:t>
                      </a:r>
                      <a:endParaRPr kumimoji="0" lang="en-IN" sz="16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225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21. Gaps in release of funds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6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up of fund Tracker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Consolidated data on timelines for release of central and state grants from State  to institutions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Compliance to PFMS and EAT modules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0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925" y="102393"/>
            <a:ext cx="7772400" cy="884238"/>
          </a:xfrm>
        </p:spPr>
        <p:txBody>
          <a:bodyPr/>
          <a:lstStyle/>
          <a:p>
            <a:r>
              <a:rPr lang="en-IN" dirty="0"/>
              <a:t>Action Points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85720828"/>
              </p:ext>
            </p:extLst>
          </p:nvPr>
        </p:nvGraphicFramePr>
        <p:xfrm>
          <a:off x="0" y="1143000"/>
          <a:ext cx="8997696" cy="5067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9119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47800" y="2133600"/>
            <a:ext cx="5791200" cy="259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606" y="2514600"/>
            <a:ext cx="7772400" cy="1143000"/>
          </a:xfrm>
        </p:spPr>
        <p:txBody>
          <a:bodyPr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Thank You</a:t>
            </a:r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943600"/>
            <a:ext cx="1268412" cy="712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06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 smtClean="0"/>
              <a:t>The </a:t>
            </a:r>
            <a:r>
              <a:rPr lang="en-IN" dirty="0"/>
              <a:t>NITI </a:t>
            </a:r>
            <a:r>
              <a:rPr lang="en-IN" dirty="0" err="1"/>
              <a:t>Aayog</a:t>
            </a:r>
            <a:r>
              <a:rPr lang="en-IN" dirty="0"/>
              <a:t> will undertake a rigorous and comprehensive evaluation </a:t>
            </a:r>
            <a:r>
              <a:rPr lang="en-IN" dirty="0" smtClean="0"/>
              <a:t>of RUSA in June </a:t>
            </a:r>
            <a:r>
              <a:rPr lang="en-IN" dirty="0"/>
              <a:t>2019. 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This </a:t>
            </a:r>
            <a:r>
              <a:rPr lang="en-IN" dirty="0"/>
              <a:t>will be helpful in identifying actionable recommendations and areas for improvement when the scheme is appraised for continuance beyond 2020.  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The </a:t>
            </a:r>
            <a:r>
              <a:rPr lang="en-IN" dirty="0"/>
              <a:t>scheme will be evaluated from its inception since October, 2013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943600"/>
            <a:ext cx="1268412" cy="712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5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Scope</a:t>
            </a:r>
            <a:br>
              <a:rPr lang="en-IN" dirty="0" smtClean="0"/>
            </a:br>
            <a:endParaRPr lang="en-IN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943600"/>
            <a:ext cx="1268412" cy="712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34313875"/>
              </p:ext>
            </p:extLst>
          </p:nvPr>
        </p:nvGraphicFramePr>
        <p:xfrm>
          <a:off x="533400" y="1143000"/>
          <a:ext cx="827881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2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Evaluation team and </a:t>
            </a:r>
            <a:r>
              <a:rPr lang="en-IN" dirty="0" smtClean="0"/>
              <a:t>objective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A</a:t>
            </a:r>
            <a:r>
              <a:rPr lang="en-IN" dirty="0" smtClean="0"/>
              <a:t> </a:t>
            </a:r>
            <a:r>
              <a:rPr lang="en-IN" dirty="0"/>
              <a:t>6 member Evaluation team will constitute of members from Indian academic institutes and International agencies. </a:t>
            </a: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The </a:t>
            </a:r>
            <a:r>
              <a:rPr lang="en-IN" dirty="0"/>
              <a:t>evaluation team will identify gaps, and collaboratively explore and work out options for bridging those gaps to improve the effectiveness of the scheme.</a:t>
            </a:r>
          </a:p>
          <a:p>
            <a:pPr marL="0" indent="0">
              <a:buNone/>
            </a:pP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943600"/>
            <a:ext cx="1268412" cy="712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1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659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IN" dirty="0"/>
              <a:t>Process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943600"/>
            <a:ext cx="1268412" cy="712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72677449"/>
              </p:ext>
            </p:extLst>
          </p:nvPr>
        </p:nvGraphicFramePr>
        <p:xfrm>
          <a:off x="-609600" y="666750"/>
          <a:ext cx="9601200" cy="56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0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904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IN" dirty="0"/>
              <a:t>Key Areas to be </a:t>
            </a:r>
            <a:r>
              <a:rPr lang="en-IN" dirty="0" smtClean="0"/>
              <a:t>evaluated</a:t>
            </a:r>
            <a:br>
              <a:rPr lang="en-IN" dirty="0" smtClean="0"/>
            </a:b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94795787"/>
              </p:ext>
            </p:extLst>
          </p:nvPr>
        </p:nvGraphicFramePr>
        <p:xfrm>
          <a:off x="146304" y="1143000"/>
          <a:ext cx="87630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4572000"/>
              </a:tblGrid>
              <a:tr h="457200">
                <a:tc>
                  <a:txBody>
                    <a:bodyPr/>
                    <a:lstStyle/>
                    <a:p>
                      <a:r>
                        <a:rPr lang="en-IN" dirty="0" smtClean="0"/>
                        <a:t>Key</a:t>
                      </a:r>
                      <a:r>
                        <a:rPr lang="en-IN" baseline="0" dirty="0" smtClean="0"/>
                        <a:t> Areas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Corresponding components/criterion</a:t>
                      </a:r>
                      <a:endParaRPr lang="en-IN" sz="1600" dirty="0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pPr rtl="0" fontAlgn="base"/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1. Access to the scheme - Leading to a rise in Gross Enrolment Ratio (GER) at both National and State levels and improvement in capacity of institutes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Infrastructure grants to colleges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Infrastructure grants to universities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New</a:t>
                      </a:r>
                      <a:r>
                        <a:rPr lang="en-IN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MDCs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New Professional colleges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2.</a:t>
                      </a:r>
                      <a:r>
                        <a:rPr kumimoji="0" lang="en-IN" sz="16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Regional imbalances in 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MDCs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Infrastructure grants to colleges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Infrastructure grants to universities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3. Remedial interventions for socially/economically marginalized groups</a:t>
                      </a:r>
                      <a:endParaRPr lang="en-IN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New</a:t>
                      </a:r>
                      <a:r>
                        <a:rPr lang="en-IN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MDCs – Enrolment and Commencement of </a:t>
                      </a:r>
                      <a:r>
                        <a:rPr lang="en-IN" sz="1600" baseline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Progrmas</a:t>
                      </a:r>
                      <a:endParaRPr lang="en-IN" sz="1600" baseline="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Upgradation of MDCs -</a:t>
                      </a:r>
                      <a:r>
                        <a:rPr lang="en-IN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Enrolment and Commencement of Programs</a:t>
                      </a:r>
                      <a:endParaRPr lang="en-IN" sz="16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Equity</a:t>
                      </a:r>
                      <a:r>
                        <a:rPr lang="en-IN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initiatives – Language labs and other interventions</a:t>
                      </a:r>
                      <a:endParaRPr lang="en-IN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en-I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 Quality assurance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No. of institutes accredited,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Cycles of accreditation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Improvement in grade pre and post RUSA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1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Key Areas to be </a:t>
            </a:r>
            <a:r>
              <a:rPr lang="en-IN" dirty="0" smtClean="0"/>
              <a:t>evaluated</a:t>
            </a:r>
            <a:br>
              <a:rPr lang="en-IN" dirty="0" smtClean="0"/>
            </a:b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23253971"/>
              </p:ext>
            </p:extLst>
          </p:nvPr>
        </p:nvGraphicFramePr>
        <p:xfrm>
          <a:off x="228600" y="838200"/>
          <a:ext cx="8763000" cy="5704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4953000"/>
              </a:tblGrid>
              <a:tr h="522514">
                <a:tc>
                  <a:txBody>
                    <a:bodyPr/>
                    <a:lstStyle/>
                    <a:p>
                      <a:r>
                        <a:rPr lang="en-IN" dirty="0" smtClean="0"/>
                        <a:t>Key</a:t>
                      </a:r>
                      <a:r>
                        <a:rPr lang="en-IN" baseline="0" dirty="0" smtClean="0"/>
                        <a:t> Areas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Corresponding components/criterion</a:t>
                      </a:r>
                      <a:endParaRPr lang="en-IN" sz="1600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5. Trends in adequacy of faculty: vacancies, filling up of faculty positions and recruitment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Faculty Improvement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Faculty recruitment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Steps taken by State Governments/Universities and Colleges for</a:t>
                      </a:r>
                      <a:r>
                        <a:rPr lang="en-IN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filling faculty positions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Implementation of the Ordinance on Faculty recruitment</a:t>
                      </a:r>
                      <a:endParaRPr lang="en-IN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en-I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 Quality of faculty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Publications, awards, citation, grants of faculty, patents etc.,</a:t>
                      </a:r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7. Student satisfaction survey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To be administered </a:t>
                      </a:r>
                    </a:p>
                  </a:txBody>
                  <a:tcPr/>
                </a:tc>
              </a:tr>
              <a:tr h="250372">
                <a:tc>
                  <a:txBody>
                    <a:bodyPr/>
                    <a:lstStyle/>
                    <a:p>
                      <a:pPr rtl="0" fontAlgn="base"/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8. Revision and reforms in curriculum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Quality and excellence</a:t>
                      </a:r>
                    </a:p>
                    <a:p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Details</a:t>
                      </a:r>
                      <a:r>
                        <a:rPr kumimoji="0" lang="en-IN" sz="16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of such revision </a:t>
                      </a:r>
                    </a:p>
                    <a:p>
                      <a:r>
                        <a:rPr kumimoji="0" lang="en-IN" sz="16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RUSA funded Curriculum Reforms in 15 State Universities and Progress on its implementation</a:t>
                      </a:r>
                      <a:endParaRPr kumimoji="0" lang="en-IN" sz="1600" b="0" i="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pPr rtl="0" fontAlgn="base"/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9. Facilitation of research and innovation and assessment of research 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R&amp;I</a:t>
                      </a:r>
                      <a:endParaRPr kumimoji="0" lang="en-IN" sz="1600" b="0" i="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225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10. Systemic reforms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Reform tracker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Governance, Academic, Affiliation, Examination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Broad Policy Changes by State Governments and SHECs</a:t>
                      </a:r>
                      <a:endParaRPr kumimoji="0" lang="en-IN" sz="1600" b="0" i="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66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Key Areas to be </a:t>
            </a:r>
            <a:r>
              <a:rPr lang="en-IN" dirty="0" smtClean="0"/>
              <a:t>evaluated</a:t>
            </a:r>
            <a:br>
              <a:rPr lang="en-IN" dirty="0" smtClean="0"/>
            </a:b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20710481"/>
              </p:ext>
            </p:extLst>
          </p:nvPr>
        </p:nvGraphicFramePr>
        <p:xfrm>
          <a:off x="228600" y="838200"/>
          <a:ext cx="8763000" cy="5124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4800600"/>
              </a:tblGrid>
              <a:tr h="522514">
                <a:tc>
                  <a:txBody>
                    <a:bodyPr/>
                    <a:lstStyle/>
                    <a:p>
                      <a:r>
                        <a:rPr lang="en-IN" dirty="0" smtClean="0"/>
                        <a:t>Key</a:t>
                      </a:r>
                      <a:r>
                        <a:rPr lang="en-IN" baseline="0" dirty="0" smtClean="0"/>
                        <a:t> Areas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Corresponding components/criterion</a:t>
                      </a:r>
                      <a:endParaRPr lang="en-IN" sz="1600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rtl="0" fontAlgn="base"/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11. Successfully generated competition indicating the high and low performing states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CLF Portal since May, 2018</a:t>
                      </a:r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rtl="0" fontAlgn="base"/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12. Improvement in policy and legislation at the state level-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SHECs, major policy changes at State Level (Example-Karnataka Services Act) - 2 pager note by States</a:t>
                      </a:r>
                    </a:p>
                  </a:txBody>
                  <a:tcPr/>
                </a:tc>
              </a:tr>
              <a:tr h="386080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13. Progress of States/UTs in last 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Targets</a:t>
                      </a: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and achievements in respect of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Physical and Financial units: Receipt and release of funds, submission of </a:t>
                      </a:r>
                      <a:r>
                        <a:rPr kumimoji="0" lang="en-IN" sz="1600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Ucs</a:t>
                      </a: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 </a:t>
                      </a:r>
                      <a:r>
                        <a:rPr kumimoji="0" lang="en-IN" sz="1600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updation</a:t>
                      </a: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of Fund tracker.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Progress made by States on various conditionality such as –Governance, academic, examination, accreditation, reforms </a:t>
                      </a:r>
                      <a:r>
                        <a:rPr kumimoji="0" lang="en-IN" sz="1600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etc</a:t>
                      </a: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being undertaken by States.</a:t>
                      </a:r>
                      <a:endParaRPr kumimoji="0" lang="en-IN" sz="16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3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14. Trends in State spending in higher education as a percentage of GSDP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Data from  SHEPs: State Budgets etc.,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6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661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15. Assessment of whether funding under the Scheme is fair and apolitical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IN" sz="16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Proceedings of PAB minutes</a:t>
                      </a: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and CLF portal – adherence to norm and parameters as per RUSA guidelines and conditionality</a:t>
                      </a:r>
                      <a:endParaRPr kumimoji="0" lang="en-IN" sz="16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5432436"/>
            <a:ext cx="1268412" cy="712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Key Areas to be </a:t>
            </a:r>
            <a:r>
              <a:rPr lang="en-IN" dirty="0" smtClean="0"/>
              <a:t>evaluated</a:t>
            </a:r>
            <a:br>
              <a:rPr lang="en-IN" dirty="0" smtClean="0"/>
            </a:b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56291282"/>
              </p:ext>
            </p:extLst>
          </p:nvPr>
        </p:nvGraphicFramePr>
        <p:xfrm>
          <a:off x="228600" y="990600"/>
          <a:ext cx="8763000" cy="4942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4953000"/>
              </a:tblGrid>
              <a:tr h="522514">
                <a:tc>
                  <a:txBody>
                    <a:bodyPr/>
                    <a:lstStyle/>
                    <a:p>
                      <a:r>
                        <a:rPr lang="en-IN" dirty="0" smtClean="0"/>
                        <a:t>Key</a:t>
                      </a:r>
                      <a:r>
                        <a:rPr lang="en-IN" baseline="0" dirty="0" smtClean="0"/>
                        <a:t> Areas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Corresponding components/criterion</a:t>
                      </a:r>
                      <a:endParaRPr lang="en-IN" sz="1600" dirty="0"/>
                    </a:p>
                  </a:txBody>
                  <a:tcPr/>
                </a:tc>
              </a:tr>
              <a:tr h="661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16. System and Governance reforms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Revision of State Public University Acts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Affiliation reforms – reducing the load of affiliation and right sizing SPUs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Providing autonomy to high performing universities and colleges as per the UGC regulation 2018 in letter and spirit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IT enabled governance infrastructure in universities and colleges for example- MIS, ERP etc.,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Data Governance and Decision Support System</a:t>
                      </a:r>
                    </a:p>
                  </a:txBody>
                  <a:tcPr/>
                </a:tc>
              </a:tr>
              <a:tr h="5225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17. </a:t>
                      </a: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Effectiveness of RUSA’s institutional structure at the Central, State and institutional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1. Enactment of SHECs through Act of State Legislature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    2. Composition and functioning of SHECs including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    record of proceedings of SHECs and ATNs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SPDs</a:t>
                      </a:r>
                      <a:r>
                        <a:rPr kumimoji="0" lang="en-IN" sz="16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and TSG- structure, composition and functioning</a:t>
                      </a:r>
                    </a:p>
                  </a:txBody>
                  <a:tcPr/>
                </a:tc>
              </a:tr>
              <a:tr h="5225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18. Quantitative analysis of inputs and outcomes achieved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6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SHEPs –</a:t>
                      </a:r>
                      <a:r>
                        <a:rPr kumimoji="0" lang="en-IN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Targets, outputs and outcomes (year-wise)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Physical and Financial targets and outputs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MIS to be dully filled in 22</a:t>
                      </a:r>
                      <a:r>
                        <a:rPr kumimoji="0" lang="en-IN" sz="1600" kern="1200" baseline="30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nd</a:t>
                      </a:r>
                      <a:r>
                        <a:rPr kumimoji="0" lang="en-IN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April, 2019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2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1213</TotalTime>
  <Words>972</Words>
  <Application>Microsoft Office PowerPoint</Application>
  <PresentationFormat>On-screen Show (4:3)</PresentationFormat>
  <Paragraphs>136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Evaluation of Rashtriya Uchchatar Shiksha Abhiyan  (RUSA)</vt:lpstr>
      <vt:lpstr>Introduction</vt:lpstr>
      <vt:lpstr>Scope </vt:lpstr>
      <vt:lpstr>Evaluation team and objective</vt:lpstr>
      <vt:lpstr>Process</vt:lpstr>
      <vt:lpstr>Key Areas to be evaluated </vt:lpstr>
      <vt:lpstr>Key Areas to be evaluated </vt:lpstr>
      <vt:lpstr>Key Areas to be evaluated </vt:lpstr>
      <vt:lpstr>Key Areas to be evaluated </vt:lpstr>
      <vt:lpstr>Key Areas to be evaluated </vt:lpstr>
      <vt:lpstr>Action Points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Rashtriya Uchchatar Shiksha Abhiyan (RUSA)</dc:title>
  <dc:creator>Srimoyee Mitra</dc:creator>
  <cp:lastModifiedBy>Suman</cp:lastModifiedBy>
  <cp:revision>28</cp:revision>
  <dcterms:created xsi:type="dcterms:W3CDTF">2006-08-16T00:00:00Z</dcterms:created>
  <dcterms:modified xsi:type="dcterms:W3CDTF">2019-04-13T03:52:02Z</dcterms:modified>
</cp:coreProperties>
</file>